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452" r:id="rId3"/>
    <p:sldId id="257" r:id="rId4"/>
    <p:sldId id="258" r:id="rId5"/>
    <p:sldId id="453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6EDB3-AE2D-48EC-95AA-65CAE85E2C33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15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36023" y="584480"/>
            <a:ext cx="4831976" cy="2387600"/>
          </a:xfrm>
        </p:spPr>
        <p:txBody>
          <a:bodyPr/>
          <a:lstStyle/>
          <a:p>
            <a:r>
              <a:rPr lang="en-US" altLang="ko-KR" dirty="0" smtClean="0"/>
              <a:t>CROWD FUNDING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36577" y="3826120"/>
            <a:ext cx="1207477" cy="261864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err="1"/>
              <a:t>권기범</a:t>
            </a:r>
            <a:endParaRPr lang="ko-KR" altLang="en-US" dirty="0"/>
          </a:p>
          <a:p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r>
              <a:rPr lang="ko-KR" altLang="en-US" dirty="0" smtClean="0"/>
              <a:t>김현태</a:t>
            </a:r>
            <a:endParaRPr lang="en-US" altLang="ko-KR" dirty="0" smtClean="0"/>
          </a:p>
          <a:p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r>
              <a:rPr lang="ko-KR" altLang="en-US" dirty="0" err="1" smtClean="0"/>
              <a:t>이형준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5" y="996462"/>
            <a:ext cx="4762500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SNS</a:t>
            </a:r>
            <a:r>
              <a:rPr lang="ko-KR" altLang="en-US" dirty="0" smtClean="0"/>
              <a:t>를 통한 다수로부터 소규모 후원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 모음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9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78" name="Picture 3"/>
          <p:cNvPicPr/>
          <p:nvPr/>
        </p:nvPicPr>
        <p:blipFill>
          <a:blip r:embed="rId3"/>
          <a:stretch/>
        </p:blipFill>
        <p:spPr>
          <a:xfrm>
            <a:off x="274320" y="1271520"/>
            <a:ext cx="11642760" cy="3503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그림 3"/>
          <p:cNvPicPr/>
          <p:nvPr/>
        </p:nvPicPr>
        <p:blipFill>
          <a:blip r:embed="rId2"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ln>
            <a:noFill/>
          </a:ln>
        </p:spPr>
      </p:pic>
      <p:grpSp>
        <p:nvGrpSpPr>
          <p:cNvPr id="180" name="Group 1"/>
          <p:cNvGrpSpPr/>
          <p:nvPr/>
        </p:nvGrpSpPr>
        <p:grpSpPr>
          <a:xfrm>
            <a:off x="739800" y="501840"/>
            <a:ext cx="11449080" cy="6165000"/>
            <a:chOff x="739800" y="501840"/>
            <a:chExt cx="11449080" cy="6165000"/>
          </a:xfrm>
        </p:grpSpPr>
        <p:sp>
          <p:nvSpPr>
            <p:cNvPr id="181" name="CustomShape 2"/>
            <p:cNvSpPr/>
            <p:nvPr/>
          </p:nvSpPr>
          <p:spPr>
            <a:xfrm>
              <a:off x="937080" y="1729800"/>
              <a:ext cx="1164600" cy="512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accent2">
                  <a:lumMod val="75000"/>
                </a:schemeClr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82" name="Group 3"/>
            <p:cNvGrpSpPr/>
            <p:nvPr/>
          </p:nvGrpSpPr>
          <p:grpSpPr>
            <a:xfrm>
              <a:off x="739800" y="501840"/>
              <a:ext cx="11449080" cy="6165000"/>
              <a:chOff x="739800" y="501840"/>
              <a:chExt cx="11449080" cy="6165000"/>
            </a:xfrm>
          </p:grpSpPr>
          <p:pic>
            <p:nvPicPr>
              <p:cNvPr id="183" name="Google Shape;60;p13"/>
              <p:cNvPicPr/>
              <p:nvPr/>
            </p:nvPicPr>
            <p:blipFill>
              <a:blip r:embed="rId3"/>
              <a:stretch/>
            </p:blipFill>
            <p:spPr>
              <a:xfrm>
                <a:off x="11167560" y="2468880"/>
                <a:ext cx="707400" cy="11962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84" name="CustomShape 4"/>
              <p:cNvSpPr/>
              <p:nvPr/>
            </p:nvSpPr>
            <p:spPr>
              <a:xfrm>
                <a:off x="2102400" y="5320080"/>
                <a:ext cx="2582640" cy="38952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로그인 / 회원가입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85" name="CustomShape 5"/>
              <p:cNvSpPr/>
              <p:nvPr/>
            </p:nvSpPr>
            <p:spPr>
              <a:xfrm>
                <a:off x="2102400" y="2986560"/>
                <a:ext cx="2582640" cy="38952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관심 프로젝트 등록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86" name="CustomShape 6"/>
              <p:cNvSpPr/>
              <p:nvPr/>
            </p:nvSpPr>
            <p:spPr>
              <a:xfrm>
                <a:off x="2102400" y="3920040"/>
                <a:ext cx="2582640" cy="38952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신고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87" name="CustomShape 7"/>
              <p:cNvSpPr/>
              <p:nvPr/>
            </p:nvSpPr>
            <p:spPr>
              <a:xfrm>
                <a:off x="2102400" y="4853160"/>
                <a:ext cx="2582640" cy="38952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예치금 결제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88" name="CustomShape 8"/>
              <p:cNvSpPr/>
              <p:nvPr/>
            </p:nvSpPr>
            <p:spPr>
              <a:xfrm>
                <a:off x="10853640" y="3606120"/>
                <a:ext cx="1335240" cy="275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1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관리자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89" name="CustomShape 9"/>
              <p:cNvSpPr/>
              <p:nvPr/>
            </p:nvSpPr>
            <p:spPr>
              <a:xfrm>
                <a:off x="2102400" y="5786640"/>
                <a:ext cx="2582640" cy="38952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개인정보관리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90" name="CustomShape 10"/>
              <p:cNvSpPr/>
              <p:nvPr/>
            </p:nvSpPr>
            <p:spPr>
              <a:xfrm>
                <a:off x="4944600" y="6362280"/>
                <a:ext cx="1335240" cy="30456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실시간 채팅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91" name="CustomShape 11"/>
              <p:cNvSpPr/>
              <p:nvPr/>
            </p:nvSpPr>
            <p:spPr>
              <a:xfrm flipH="1" flipV="1">
                <a:off x="10111320" y="1824480"/>
                <a:ext cx="105516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2" name="CustomShape 12"/>
              <p:cNvSpPr/>
              <p:nvPr/>
            </p:nvSpPr>
            <p:spPr>
              <a:xfrm>
                <a:off x="2102400" y="4386600"/>
                <a:ext cx="2582640" cy="38952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게시판 확인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93" name="CustomShape 13"/>
              <p:cNvSpPr/>
              <p:nvPr/>
            </p:nvSpPr>
            <p:spPr>
              <a:xfrm>
                <a:off x="8242200" y="16088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메인화면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94" name="CustomShape 14"/>
              <p:cNvSpPr/>
              <p:nvPr/>
            </p:nvSpPr>
            <p:spPr>
              <a:xfrm>
                <a:off x="8242200" y="3121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95" name="CustomShape 15"/>
              <p:cNvSpPr/>
              <p:nvPr/>
            </p:nvSpPr>
            <p:spPr>
              <a:xfrm>
                <a:off x="8242200" y="232272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결제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96" name="CustomShape 16"/>
              <p:cNvSpPr/>
              <p:nvPr/>
            </p:nvSpPr>
            <p:spPr>
              <a:xfrm>
                <a:off x="8242200" y="3877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통계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97" name="CustomShape 17"/>
              <p:cNvSpPr/>
              <p:nvPr/>
            </p:nvSpPr>
            <p:spPr>
              <a:xfrm flipH="1">
                <a:off x="10111320" y="3067200"/>
                <a:ext cx="10551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8" name="CustomShape 18"/>
              <p:cNvSpPr/>
              <p:nvPr/>
            </p:nvSpPr>
            <p:spPr>
              <a:xfrm flipH="1">
                <a:off x="10111320" y="3067200"/>
                <a:ext cx="1055160" cy="1025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9" name="CustomShape 19"/>
              <p:cNvSpPr/>
              <p:nvPr/>
            </p:nvSpPr>
            <p:spPr>
              <a:xfrm flipH="1" flipV="1">
                <a:off x="10111320" y="2538360"/>
                <a:ext cx="1055160" cy="5274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0" name="CustomShape 20"/>
              <p:cNvSpPr/>
              <p:nvPr/>
            </p:nvSpPr>
            <p:spPr>
              <a:xfrm>
                <a:off x="8242200" y="52772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회원관리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201" name="CustomShape 21"/>
              <p:cNvSpPr/>
              <p:nvPr/>
            </p:nvSpPr>
            <p:spPr>
              <a:xfrm flipH="1">
                <a:off x="10111320" y="3067200"/>
                <a:ext cx="1055160" cy="24260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2" name="CustomShape 22"/>
              <p:cNvSpPr/>
              <p:nvPr/>
            </p:nvSpPr>
            <p:spPr>
              <a:xfrm flipV="1">
                <a:off x="937080" y="1577160"/>
                <a:ext cx="1164600" cy="8017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5597D3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3" name="CustomShape 23"/>
              <p:cNvSpPr/>
              <p:nvPr/>
            </p:nvSpPr>
            <p:spPr>
              <a:xfrm>
                <a:off x="937080" y="3984120"/>
                <a:ext cx="1164600" cy="1303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5597D3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4" name="CustomShape 24"/>
              <p:cNvSpPr/>
              <p:nvPr/>
            </p:nvSpPr>
            <p:spPr>
              <a:xfrm>
                <a:off x="937080" y="3984120"/>
                <a:ext cx="1164600" cy="5968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5597D3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" name="CustomShape 25"/>
              <p:cNvSpPr/>
              <p:nvPr/>
            </p:nvSpPr>
            <p:spPr>
              <a:xfrm>
                <a:off x="937080" y="3984120"/>
                <a:ext cx="1164600" cy="10634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5597D3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6" name="CustomShape 26"/>
              <p:cNvSpPr/>
              <p:nvPr/>
            </p:nvSpPr>
            <p:spPr>
              <a:xfrm>
                <a:off x="937080" y="3984120"/>
                <a:ext cx="1164600" cy="1530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5597D3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7" name="CustomShape 27"/>
              <p:cNvSpPr/>
              <p:nvPr/>
            </p:nvSpPr>
            <p:spPr>
              <a:xfrm>
                <a:off x="937080" y="3984120"/>
                <a:ext cx="1164600" cy="1996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5597D3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8" name="CustomShape 28"/>
              <p:cNvSpPr/>
              <p:nvPr/>
            </p:nvSpPr>
            <p:spPr>
              <a:xfrm flipH="1" flipV="1">
                <a:off x="4685040" y="4581000"/>
                <a:ext cx="355572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9" name="CustomShape 29"/>
              <p:cNvSpPr/>
              <p:nvPr/>
            </p:nvSpPr>
            <p:spPr>
              <a:xfrm flipH="1" flipV="1">
                <a:off x="4685040" y="1764720"/>
                <a:ext cx="3555720" cy="772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0" name="CustomShape 30"/>
              <p:cNvSpPr/>
              <p:nvPr/>
            </p:nvSpPr>
            <p:spPr>
              <a:xfrm flipH="1" flipV="1">
                <a:off x="4685040" y="2714400"/>
                <a:ext cx="3555720" cy="6217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1" name="CustomShape 31"/>
              <p:cNvSpPr/>
              <p:nvPr/>
            </p:nvSpPr>
            <p:spPr>
              <a:xfrm flipH="1" flipV="1">
                <a:off x="4685040" y="3180960"/>
                <a:ext cx="355572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2" name="CustomShape 32"/>
              <p:cNvSpPr/>
              <p:nvPr/>
            </p:nvSpPr>
            <p:spPr>
              <a:xfrm flipH="1">
                <a:off x="4685040" y="5493960"/>
                <a:ext cx="3555720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" name="CustomShape 33"/>
              <p:cNvSpPr/>
              <p:nvPr/>
            </p:nvSpPr>
            <p:spPr>
              <a:xfrm flipH="1">
                <a:off x="4685040" y="5493960"/>
                <a:ext cx="3555720" cy="4870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" name="CustomShape 34"/>
              <p:cNvSpPr/>
              <p:nvPr/>
            </p:nvSpPr>
            <p:spPr>
              <a:xfrm>
                <a:off x="2102400" y="2042640"/>
                <a:ext cx="2582640" cy="40032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의견 교환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215" name="CustomShape 35"/>
              <p:cNvSpPr/>
              <p:nvPr/>
            </p:nvSpPr>
            <p:spPr>
              <a:xfrm flipV="1">
                <a:off x="937080" y="-1238400"/>
                <a:ext cx="1164600" cy="17402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5597D3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" name="CustomShape 36"/>
              <p:cNvSpPr/>
              <p:nvPr/>
            </p:nvSpPr>
            <p:spPr>
              <a:xfrm>
                <a:off x="8242200" y="454968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게시판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217" name="CustomShape 37"/>
              <p:cNvSpPr/>
              <p:nvPr/>
            </p:nvSpPr>
            <p:spPr>
              <a:xfrm flipH="1" flipV="1">
                <a:off x="4685040" y="1292760"/>
                <a:ext cx="3555720" cy="2043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8" name="CustomShape 38"/>
              <p:cNvSpPr/>
              <p:nvPr/>
            </p:nvSpPr>
            <p:spPr>
              <a:xfrm rot="16200000" flipH="1">
                <a:off x="1933920" y="3504240"/>
                <a:ext cx="1815480" cy="4204080"/>
              </a:xfrm>
              <a:prstGeom prst="bentConnector2">
                <a:avLst/>
              </a:prstGeom>
              <a:noFill/>
              <a:ln w="19080">
                <a:solidFill>
                  <a:srgbClr val="5597D3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9" name="CustomShape 39"/>
              <p:cNvSpPr/>
              <p:nvPr/>
            </p:nvSpPr>
            <p:spPr>
              <a:xfrm rot="5400000">
                <a:off x="7585200" y="2577600"/>
                <a:ext cx="2632320" cy="5240520"/>
              </a:xfrm>
              <a:prstGeom prst="bentConnector2">
                <a:avLst/>
              </a:pr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220" name="Group 40"/>
          <p:cNvGrpSpPr/>
          <p:nvPr/>
        </p:nvGrpSpPr>
        <p:grpSpPr>
          <a:xfrm>
            <a:off x="367560" y="-117720"/>
            <a:ext cx="4330080" cy="4815720"/>
            <a:chOff x="367560" y="-117720"/>
            <a:chExt cx="4330080" cy="4815720"/>
          </a:xfrm>
        </p:grpSpPr>
        <p:pic>
          <p:nvPicPr>
            <p:cNvPr id="221" name="Google Shape;55;p13"/>
            <p:cNvPicPr/>
            <p:nvPr/>
          </p:nvPicPr>
          <p:blipFill>
            <a:blip r:embed="rId3"/>
            <a:stretch/>
          </p:blipFill>
          <p:spPr>
            <a:xfrm>
              <a:off x="583200" y="3684960"/>
              <a:ext cx="353160" cy="597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2" name="CustomShape 41"/>
            <p:cNvSpPr/>
            <p:nvPr/>
          </p:nvSpPr>
          <p:spPr>
            <a:xfrm>
              <a:off x="367560" y="1926720"/>
              <a:ext cx="745200" cy="518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/>
            <a:lstStyle/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메이커</a:t>
              </a:r>
              <a:endParaRPr lang="en-US" sz="1300" b="0" strike="noStrike" spc="-1">
                <a:latin typeface="Noto Sans CJK JP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223" name="CustomShape 42"/>
            <p:cNvSpPr/>
            <p:nvPr/>
          </p:nvSpPr>
          <p:spPr>
            <a:xfrm>
              <a:off x="2102400" y="2520000"/>
              <a:ext cx="2582640" cy="389520"/>
            </a:xfrm>
            <a:prstGeom prst="rect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/>
            <a:lstStyle/>
            <a:p>
              <a:pPr algn="ctr">
                <a:lnSpc>
                  <a:spcPct val="100000"/>
                </a:lnSpc>
              </a:pPr>
              <a:r>
                <a:rPr lang="en-US" sz="13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등록된 프로젝트 확인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224" name="CustomShape 43"/>
            <p:cNvSpPr/>
            <p:nvPr/>
          </p:nvSpPr>
          <p:spPr>
            <a:xfrm>
              <a:off x="2102400" y="3453480"/>
              <a:ext cx="2582640" cy="389520"/>
            </a:xfrm>
            <a:prstGeom prst="rect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/>
            <a:lstStyle/>
            <a:p>
              <a:pPr algn="ctr">
                <a:lnSpc>
                  <a:spcPct val="100000"/>
                </a:lnSpc>
              </a:pPr>
              <a:r>
                <a:rPr lang="en-US" sz="13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펀딩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225" name="CustomShape 44"/>
            <p:cNvSpPr/>
            <p:nvPr/>
          </p:nvSpPr>
          <p:spPr>
            <a:xfrm>
              <a:off x="2102400" y="1098360"/>
              <a:ext cx="2582640" cy="389520"/>
            </a:xfrm>
            <a:prstGeom prst="rect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/>
            <a:lstStyle/>
            <a:p>
              <a:pPr algn="ctr">
                <a:lnSpc>
                  <a:spcPct val="100000"/>
                </a:lnSpc>
              </a:pPr>
              <a:r>
                <a:rPr lang="en-US" sz="13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등록(투자, 리워드)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226" name="CustomShape 45"/>
            <p:cNvSpPr/>
            <p:nvPr/>
          </p:nvSpPr>
          <p:spPr>
            <a:xfrm>
              <a:off x="2102400" y="1564920"/>
              <a:ext cx="2582640" cy="400320"/>
            </a:xfrm>
            <a:prstGeom prst="rect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/>
            <a:lstStyle/>
            <a:p>
              <a:pPr algn="ctr">
                <a:lnSpc>
                  <a:spcPct val="100000"/>
                </a:lnSpc>
              </a:pPr>
              <a:r>
                <a:rPr lang="en-US" sz="13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투자 수익 분배, 리워드 제공</a:t>
              </a:r>
              <a:endParaRPr lang="en-US" sz="1300" b="0" strike="noStrike" spc="-1">
                <a:latin typeface="Noto Sans CJK JP"/>
              </a:endParaRPr>
            </a:p>
          </p:txBody>
        </p:sp>
        <p:pic>
          <p:nvPicPr>
            <p:cNvPr id="227" name="Google Shape;55;p13"/>
            <p:cNvPicPr/>
            <p:nvPr/>
          </p:nvPicPr>
          <p:blipFill>
            <a:blip r:embed="rId3"/>
            <a:stretch/>
          </p:blipFill>
          <p:spPr>
            <a:xfrm>
              <a:off x="583200" y="1430640"/>
              <a:ext cx="353160" cy="597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8" name="CustomShape 46"/>
            <p:cNvSpPr/>
            <p:nvPr/>
          </p:nvSpPr>
          <p:spPr>
            <a:xfrm>
              <a:off x="367560" y="4179240"/>
              <a:ext cx="743760" cy="518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/>
            <a:lstStyle/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서포터</a:t>
              </a:r>
              <a:endParaRPr lang="en-US" sz="1300" b="0" strike="noStrike" spc="-1">
                <a:latin typeface="Noto Sans CJK JP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229" name="CustomShape 47"/>
            <p:cNvSpPr/>
            <p:nvPr/>
          </p:nvSpPr>
          <p:spPr>
            <a:xfrm flipV="1">
              <a:off x="937080" y="177480"/>
              <a:ext cx="1164600" cy="12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5597D3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0" name="CustomShape 48"/>
            <p:cNvSpPr/>
            <p:nvPr/>
          </p:nvSpPr>
          <p:spPr>
            <a:xfrm flipV="1">
              <a:off x="937080" y="2977200"/>
              <a:ext cx="1164600" cy="3351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FF000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1" name="CustomShape 49"/>
            <p:cNvSpPr/>
            <p:nvPr/>
          </p:nvSpPr>
          <p:spPr>
            <a:xfrm flipV="1">
              <a:off x="937080" y="421200"/>
              <a:ext cx="1164600" cy="435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accent2">
                  <a:lumMod val="75000"/>
                </a:schemeClr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2" name="CustomShape 50"/>
            <p:cNvSpPr/>
            <p:nvPr/>
          </p:nvSpPr>
          <p:spPr>
            <a:xfrm>
              <a:off x="937080" y="1729800"/>
              <a:ext cx="1164600" cy="35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accent2">
                  <a:lumMod val="75000"/>
                </a:schemeClr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3" name="CustomShape 51"/>
            <p:cNvSpPr/>
            <p:nvPr/>
          </p:nvSpPr>
          <p:spPr>
            <a:xfrm flipV="1">
              <a:off x="4685760" y="-1999800"/>
              <a:ext cx="11880" cy="1882080"/>
            </a:xfrm>
            <a:prstGeom prst="bentConnector3">
              <a:avLst>
                <a:gd name="adj1" fmla="val 4361543"/>
              </a:avLst>
            </a:prstGeom>
            <a:noFill/>
            <a:ln w="57240">
              <a:solidFill>
                <a:srgbClr val="FF000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" name="CustomShape 52"/>
            <p:cNvSpPr/>
            <p:nvPr/>
          </p:nvSpPr>
          <p:spPr>
            <a:xfrm flipH="1">
              <a:off x="759240" y="1765440"/>
              <a:ext cx="1341720" cy="1918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FF000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35" name="CustomShape 53"/>
          <p:cNvSpPr/>
          <p:nvPr/>
        </p:nvSpPr>
        <p:spPr>
          <a:xfrm>
            <a:off x="838080" y="88920"/>
            <a:ext cx="10514880" cy="92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4. 주요 기능 소개</a:t>
            </a:r>
            <a:endParaRPr lang="en-US" sz="4400" b="0" strike="noStrike" spc="-1">
              <a:latin typeface="Noto Sans CJK JP"/>
            </a:endParaRPr>
          </a:p>
        </p:txBody>
      </p:sp>
      <p:grpSp>
        <p:nvGrpSpPr>
          <p:cNvPr id="236" name="Group 54"/>
          <p:cNvGrpSpPr/>
          <p:nvPr/>
        </p:nvGrpSpPr>
        <p:grpSpPr>
          <a:xfrm>
            <a:off x="4698360" y="1613880"/>
            <a:ext cx="2577240" cy="932760"/>
            <a:chOff x="4698360" y="1613880"/>
            <a:chExt cx="2577240" cy="932760"/>
          </a:xfrm>
        </p:grpSpPr>
        <p:sp>
          <p:nvSpPr>
            <p:cNvPr id="237" name="CustomShape 55"/>
            <p:cNvSpPr/>
            <p:nvPr/>
          </p:nvSpPr>
          <p:spPr>
            <a:xfrm>
              <a:off x="6079320" y="1613880"/>
              <a:ext cx="389160" cy="361080"/>
            </a:xfrm>
            <a:prstGeom prst="rect">
              <a:avLst/>
            </a:prstGeom>
            <a:noFill/>
            <a:ln w="2844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8" name="CustomShape 56"/>
            <p:cNvSpPr/>
            <p:nvPr/>
          </p:nvSpPr>
          <p:spPr>
            <a:xfrm>
              <a:off x="6549120" y="1613880"/>
              <a:ext cx="668880" cy="361080"/>
            </a:xfrm>
            <a:prstGeom prst="rect">
              <a:avLst/>
            </a:prstGeom>
            <a:noFill/>
            <a:ln w="2844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9" name="CustomShape 57"/>
            <p:cNvSpPr/>
            <p:nvPr/>
          </p:nvSpPr>
          <p:spPr>
            <a:xfrm>
              <a:off x="4698360" y="2185560"/>
              <a:ext cx="1379880" cy="361080"/>
            </a:xfrm>
            <a:prstGeom prst="rect">
              <a:avLst/>
            </a:prstGeom>
            <a:noFill/>
            <a:ln w="2844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0" name="CustomShape 58"/>
            <p:cNvSpPr/>
            <p:nvPr/>
          </p:nvSpPr>
          <p:spPr>
            <a:xfrm>
              <a:off x="6161760" y="2185560"/>
              <a:ext cx="1113840" cy="361080"/>
            </a:xfrm>
            <a:prstGeom prst="rect">
              <a:avLst/>
            </a:prstGeom>
            <a:noFill/>
            <a:ln w="28440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1" name="CustomShape 59"/>
            <p:cNvSpPr/>
            <p:nvPr/>
          </p:nvSpPr>
          <p:spPr>
            <a:xfrm flipH="1">
              <a:off x="5691600" y="1959480"/>
              <a:ext cx="312480" cy="226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FF000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2" name="CustomShape 60"/>
            <p:cNvSpPr/>
            <p:nvPr/>
          </p:nvSpPr>
          <p:spPr>
            <a:xfrm flipH="1">
              <a:off x="6852960" y="1975680"/>
              <a:ext cx="29520" cy="2664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FF000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path="M 5E-6 5.67661E-6 L 0.2043 0.12307">
                                      <p:cBhvr>
                                        <p:cTn id="6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5. 데이터 베이스 설계 현황 소개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그림 4"/>
          <p:cNvPicPr/>
          <p:nvPr/>
        </p:nvPicPr>
        <p:blipFill>
          <a:blip r:embed="rId2"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9" name="Picture 2"/>
          <p:cNvPicPr/>
          <p:nvPr/>
        </p:nvPicPr>
        <p:blipFill>
          <a:blip r:embed="rId3"/>
          <a:stretch/>
        </p:blipFill>
        <p:spPr>
          <a:xfrm>
            <a:off x="1496880" y="152280"/>
            <a:ext cx="9373320" cy="644760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구현 현황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구현 현황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권기범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User_공지사항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User_Q&amp;A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User_펀딩하는 방법 &amp; FAQ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Admind_공지사항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Admind_Q&amp;A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Admind_펀딩하는 방법 &amp; FAQ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57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user_w_kb_NocticeBoard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8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9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0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61" name="Table 6"/>
          <p:cNvGraphicFramePr/>
          <p:nvPr/>
        </p:nvGraphicFramePr>
        <p:xfrm>
          <a:off x="8509680" y="1289880"/>
          <a:ext cx="353124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클릭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공지글 클릭하면 해당 공지사항 내용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2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3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4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5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6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7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268" name="그림 2"/>
          <p:cNvPicPr/>
          <p:nvPr/>
        </p:nvPicPr>
        <p:blipFill>
          <a:blip r:embed="rId2"/>
          <a:stretch/>
        </p:blipFill>
        <p:spPr>
          <a:xfrm>
            <a:off x="540360" y="1711800"/>
            <a:ext cx="7066800" cy="446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그림 1"/>
          <p:cNvPicPr/>
          <p:nvPr/>
        </p:nvPicPr>
        <p:blipFill>
          <a:blip r:embed="rId2"/>
          <a:stretch/>
        </p:blipFill>
        <p:spPr>
          <a:xfrm>
            <a:off x="182160" y="230040"/>
            <a:ext cx="11200680" cy="4637880"/>
          </a:xfrm>
          <a:prstGeom prst="rect">
            <a:avLst/>
          </a:prstGeom>
          <a:ln>
            <a:noFill/>
          </a:ln>
        </p:spPr>
      </p:pic>
      <p:pic>
        <p:nvPicPr>
          <p:cNvPr id="270" name="그림 2"/>
          <p:cNvPicPr/>
          <p:nvPr/>
        </p:nvPicPr>
        <p:blipFill>
          <a:blip r:embed="rId3"/>
          <a:stretch/>
        </p:blipFill>
        <p:spPr>
          <a:xfrm>
            <a:off x="403920" y="4590720"/>
            <a:ext cx="5523840" cy="2059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72" name="Table 2"/>
          <p:cNvGraphicFramePr/>
          <p:nvPr/>
        </p:nvGraphicFramePr>
        <p:xfrm>
          <a:off x="131760" y="115920"/>
          <a:ext cx="412344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user_w_kb_NoticeContent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내용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3" name="Table 3"/>
          <p:cNvGraphicFramePr/>
          <p:nvPr/>
        </p:nvGraphicFramePr>
        <p:xfrm>
          <a:off x="930888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4" name="Table 4"/>
          <p:cNvGraphicFramePr/>
          <p:nvPr/>
        </p:nvGraphicFramePr>
        <p:xfrm>
          <a:off x="6199920" y="197280"/>
          <a:ext cx="2814840" cy="36720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5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76" name="Table 6"/>
          <p:cNvGraphicFramePr/>
          <p:nvPr/>
        </p:nvGraphicFramePr>
        <p:xfrm>
          <a:off x="8509680" y="1289880"/>
          <a:ext cx="353124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목록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목록 버튼 누르면 공지사항 게시판으로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7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78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79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80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81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82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283" name="그림 1"/>
          <p:cNvPicPr/>
          <p:nvPr/>
        </p:nvPicPr>
        <p:blipFill>
          <a:blip r:embed="rId2"/>
          <a:stretch/>
        </p:blipFill>
        <p:spPr>
          <a:xfrm>
            <a:off x="891360" y="1539720"/>
            <a:ext cx="6715800" cy="455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그림 3"/>
          <p:cNvPicPr/>
          <p:nvPr/>
        </p:nvPicPr>
        <p:blipFill>
          <a:blip r:embed="rId2"/>
          <a:stretch/>
        </p:blipFill>
        <p:spPr>
          <a:xfrm>
            <a:off x="379080" y="106920"/>
            <a:ext cx="11079000" cy="5428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3"/>
          <p:cNvPicPr/>
          <p:nvPr/>
        </p:nvPicPr>
        <p:blipFill>
          <a:blip r:embed="rId2"/>
          <a:stretch/>
        </p:blipFill>
        <p:spPr>
          <a:xfrm>
            <a:off x="1044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순서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선정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이유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흐름도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요구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사항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분석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주요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데이터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베이스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설계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86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user_w_kb_Q&amp;Aboard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Q&amp;A 게시판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7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89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90" name="Table 6"/>
          <p:cNvGraphicFramePr/>
          <p:nvPr/>
        </p:nvGraphicFramePr>
        <p:xfrm>
          <a:off x="8476560" y="2687760"/>
          <a:ext cx="3531600" cy="206388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Q&amp;A 내용 보이기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제목을 누르면 질문한 Q&amp;A 내용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등록버튼 클릭시 등록 페이지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1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2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3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4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5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6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297" name="그림 1"/>
          <p:cNvPicPr/>
          <p:nvPr/>
        </p:nvPicPr>
        <p:blipFill>
          <a:blip r:embed="rId2"/>
          <a:stretch/>
        </p:blipFill>
        <p:spPr>
          <a:xfrm>
            <a:off x="602640" y="1615680"/>
            <a:ext cx="7305480" cy="42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그림 3"/>
          <p:cNvPicPr/>
          <p:nvPr/>
        </p:nvPicPr>
        <p:blipFill>
          <a:blip r:embed="rId2"/>
          <a:stretch/>
        </p:blipFill>
        <p:spPr>
          <a:xfrm>
            <a:off x="0" y="1176840"/>
            <a:ext cx="12191400" cy="4175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300" name="Table 2"/>
          <p:cNvGraphicFramePr/>
          <p:nvPr/>
        </p:nvGraphicFramePr>
        <p:xfrm>
          <a:off x="131760" y="115920"/>
          <a:ext cx="4123800" cy="15112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610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manager_w_kb_NocticeBoard</a:t>
                      </a:r>
                      <a:endParaRPr lang="en-US" sz="14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관리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1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2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3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304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등록페이지로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공지사항을 수정페이지로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63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삭제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공지사항 삭제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85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92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490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6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5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06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07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08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09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10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311" name="그림 2"/>
          <p:cNvPicPr/>
          <p:nvPr/>
        </p:nvPicPr>
        <p:blipFill>
          <a:blip r:embed="rId2"/>
          <a:stretch/>
        </p:blipFill>
        <p:spPr>
          <a:xfrm>
            <a:off x="440280" y="1750680"/>
            <a:ext cx="746676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그림 1"/>
          <p:cNvPicPr/>
          <p:nvPr/>
        </p:nvPicPr>
        <p:blipFill>
          <a:blip r:embed="rId2"/>
          <a:stretch/>
        </p:blipFill>
        <p:spPr>
          <a:xfrm>
            <a:off x="0" y="825480"/>
            <a:ext cx="12191400" cy="494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314" name="Table 2"/>
          <p:cNvGraphicFramePr/>
          <p:nvPr/>
        </p:nvGraphicFramePr>
        <p:xfrm>
          <a:off x="131760" y="115920"/>
          <a:ext cx="4123800" cy="15112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610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manager_w_kb_RegistNoctice</a:t>
                      </a:r>
                      <a:endParaRPr lang="en-US" sz="14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5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6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7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318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-공지사항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9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0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1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2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3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4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325" name="그림 1"/>
          <p:cNvPicPr/>
          <p:nvPr/>
        </p:nvPicPr>
        <p:blipFill>
          <a:blip r:embed="rId2"/>
          <a:stretch/>
        </p:blipFill>
        <p:spPr>
          <a:xfrm>
            <a:off x="766080" y="1374840"/>
            <a:ext cx="7125120" cy="473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그림 3"/>
          <p:cNvPicPr/>
          <p:nvPr/>
        </p:nvPicPr>
        <p:blipFill>
          <a:blip r:embed="rId2"/>
          <a:stretch/>
        </p:blipFill>
        <p:spPr>
          <a:xfrm>
            <a:off x="804960" y="299880"/>
            <a:ext cx="8045280" cy="4757400"/>
          </a:xfrm>
          <a:prstGeom prst="rect">
            <a:avLst/>
          </a:prstGeom>
          <a:ln>
            <a:noFill/>
          </a:ln>
        </p:spPr>
      </p:pic>
      <p:pic>
        <p:nvPicPr>
          <p:cNvPr id="327" name="그림 1"/>
          <p:cNvPicPr/>
          <p:nvPr/>
        </p:nvPicPr>
        <p:blipFill>
          <a:blip r:embed="rId3"/>
          <a:stretch/>
        </p:blipFill>
        <p:spPr>
          <a:xfrm>
            <a:off x="9411120" y="1907640"/>
            <a:ext cx="2780280" cy="1542240"/>
          </a:xfrm>
          <a:prstGeom prst="rect">
            <a:avLst/>
          </a:prstGeom>
          <a:ln>
            <a:noFill/>
          </a:ln>
        </p:spPr>
      </p:pic>
      <p:sp>
        <p:nvSpPr>
          <p:cNvPr id="328" name="CustomShape 1"/>
          <p:cNvSpPr/>
          <p:nvPr/>
        </p:nvSpPr>
        <p:spPr>
          <a:xfrm>
            <a:off x="7382160" y="1786680"/>
            <a:ext cx="2027880" cy="891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2"/>
          <p:cNvSpPr/>
          <p:nvPr/>
        </p:nvSpPr>
        <p:spPr>
          <a:xfrm flipV="1">
            <a:off x="7382160" y="2678400"/>
            <a:ext cx="2027880" cy="231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3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김용승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User_로그인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User_회원가입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User_마이페이지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Admin_회원관리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3" name="Table 1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4" name="Table 2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5" name="Table 3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전체동의 체크박스 클릭시 모든 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체크박스가 일괄적으로 체크됨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필수 체크박스에 체크하지 않으면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다음으로 버튼클릭시 필수항목 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동의되지 않았다고 팝업알림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뒤로가기 클릭시 로그인 화면으로 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6" name="CustomShape 4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CustomShape 5"/>
          <p:cNvSpPr/>
          <p:nvPr/>
        </p:nvSpPr>
        <p:spPr>
          <a:xfrm>
            <a:off x="3299760" y="1479240"/>
            <a:ext cx="169524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Fun딩 이용약관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38" name="CustomShape 6"/>
          <p:cNvSpPr/>
          <p:nvPr/>
        </p:nvSpPr>
        <p:spPr>
          <a:xfrm>
            <a:off x="3920760" y="2062440"/>
            <a:ext cx="1311120" cy="318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전체동의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339" name="CustomShape 7"/>
          <p:cNvSpPr/>
          <p:nvPr/>
        </p:nvSpPr>
        <p:spPr>
          <a:xfrm>
            <a:off x="3594240" y="214560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8"/>
          <p:cNvSpPr/>
          <p:nvPr/>
        </p:nvSpPr>
        <p:spPr>
          <a:xfrm>
            <a:off x="2589120" y="2779560"/>
            <a:ext cx="361008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이용약관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41" name="CustomShape 9"/>
          <p:cNvSpPr/>
          <p:nvPr/>
        </p:nvSpPr>
        <p:spPr>
          <a:xfrm>
            <a:off x="3830040" y="3337920"/>
            <a:ext cx="1935720" cy="318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동의합니다(필수)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342" name="CustomShape 10"/>
          <p:cNvSpPr/>
          <p:nvPr/>
        </p:nvSpPr>
        <p:spPr>
          <a:xfrm>
            <a:off x="3594240" y="340380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3" name="CustomShape 11"/>
          <p:cNvSpPr/>
          <p:nvPr/>
        </p:nvSpPr>
        <p:spPr>
          <a:xfrm>
            <a:off x="2589120" y="3858480"/>
            <a:ext cx="361008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이용약관2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44" name="CustomShape 12"/>
          <p:cNvSpPr/>
          <p:nvPr/>
        </p:nvSpPr>
        <p:spPr>
          <a:xfrm>
            <a:off x="3830040" y="4417200"/>
            <a:ext cx="1935720" cy="318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동의합니다(필수)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345" name="CustomShape 13"/>
          <p:cNvSpPr/>
          <p:nvPr/>
        </p:nvSpPr>
        <p:spPr>
          <a:xfrm>
            <a:off x="3594240" y="448308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CustomShape 14"/>
          <p:cNvSpPr/>
          <p:nvPr/>
        </p:nvSpPr>
        <p:spPr>
          <a:xfrm>
            <a:off x="2589120" y="4940280"/>
            <a:ext cx="361008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이용약관3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47" name="CustomShape 15"/>
          <p:cNvSpPr/>
          <p:nvPr/>
        </p:nvSpPr>
        <p:spPr>
          <a:xfrm>
            <a:off x="3830040" y="5498640"/>
            <a:ext cx="1935720" cy="318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동의합니다(선택)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348" name="CustomShape 16"/>
          <p:cNvSpPr/>
          <p:nvPr/>
        </p:nvSpPr>
        <p:spPr>
          <a:xfrm>
            <a:off x="3594240" y="556488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49" name="Group 17"/>
          <p:cNvGrpSpPr/>
          <p:nvPr/>
        </p:nvGrpSpPr>
        <p:grpSpPr>
          <a:xfrm>
            <a:off x="3248280" y="6021720"/>
            <a:ext cx="997200" cy="396360"/>
            <a:chOff x="3248280" y="6021720"/>
            <a:chExt cx="997200" cy="396360"/>
          </a:xfrm>
        </p:grpSpPr>
        <p:sp>
          <p:nvSpPr>
            <p:cNvPr id="350" name="CustomShape 18"/>
            <p:cNvSpPr/>
            <p:nvPr/>
          </p:nvSpPr>
          <p:spPr>
            <a:xfrm>
              <a:off x="3248280" y="6021720"/>
              <a:ext cx="997200" cy="3963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CustomShape 19"/>
            <p:cNvSpPr/>
            <p:nvPr/>
          </p:nvSpPr>
          <p:spPr>
            <a:xfrm>
              <a:off x="3294000" y="6053400"/>
              <a:ext cx="90576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뒤로가기</a:t>
              </a:r>
              <a:endParaRPr lang="en-US" sz="1600" b="0" strike="noStrike" spc="-1">
                <a:latin typeface="Noto Sans CJK JP"/>
              </a:endParaRPr>
            </a:p>
          </p:txBody>
        </p:sp>
      </p:grpSp>
      <p:grpSp>
        <p:nvGrpSpPr>
          <p:cNvPr id="352" name="Group 20"/>
          <p:cNvGrpSpPr/>
          <p:nvPr/>
        </p:nvGrpSpPr>
        <p:grpSpPr>
          <a:xfrm>
            <a:off x="4461480" y="6021720"/>
            <a:ext cx="997200" cy="396360"/>
            <a:chOff x="4461480" y="6021720"/>
            <a:chExt cx="997200" cy="396360"/>
          </a:xfrm>
        </p:grpSpPr>
        <p:sp>
          <p:nvSpPr>
            <p:cNvPr id="353" name="CustomShape 21"/>
            <p:cNvSpPr/>
            <p:nvPr/>
          </p:nvSpPr>
          <p:spPr>
            <a:xfrm>
              <a:off x="4461480" y="6021720"/>
              <a:ext cx="997200" cy="3963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" name="CustomShape 22"/>
            <p:cNvSpPr/>
            <p:nvPr/>
          </p:nvSpPr>
          <p:spPr>
            <a:xfrm>
              <a:off x="4507200" y="6053400"/>
              <a:ext cx="90576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다음으로</a:t>
              </a:r>
              <a:endParaRPr lang="en-US" sz="1600" b="0" strike="noStrike" spc="-1">
                <a:latin typeface="Noto Sans CJK JP"/>
              </a:endParaRPr>
            </a:p>
          </p:txBody>
        </p:sp>
      </p:grpSp>
      <p:graphicFrame>
        <p:nvGraphicFramePr>
          <p:cNvPr id="355" name="Table 23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User_w_ys_access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회원가입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56" name="Group 24"/>
          <p:cNvGrpSpPr/>
          <p:nvPr/>
        </p:nvGrpSpPr>
        <p:grpSpPr>
          <a:xfrm>
            <a:off x="3285360" y="1929600"/>
            <a:ext cx="270720" cy="366120"/>
            <a:chOff x="3285360" y="1929600"/>
            <a:chExt cx="270720" cy="366120"/>
          </a:xfrm>
        </p:grpSpPr>
        <p:sp>
          <p:nvSpPr>
            <p:cNvPr id="357" name="CustomShape 25"/>
            <p:cNvSpPr/>
            <p:nvPr/>
          </p:nvSpPr>
          <p:spPr>
            <a:xfrm>
              <a:off x="3285360" y="195912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" name="CustomShape 26"/>
            <p:cNvSpPr/>
            <p:nvPr/>
          </p:nvSpPr>
          <p:spPr>
            <a:xfrm>
              <a:off x="3331080" y="192960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grpSp>
        <p:nvGrpSpPr>
          <p:cNvPr id="359" name="Group 27"/>
          <p:cNvGrpSpPr/>
          <p:nvPr/>
        </p:nvGrpSpPr>
        <p:grpSpPr>
          <a:xfrm>
            <a:off x="5441040" y="3332160"/>
            <a:ext cx="270720" cy="366120"/>
            <a:chOff x="5441040" y="3332160"/>
            <a:chExt cx="270720" cy="366120"/>
          </a:xfrm>
        </p:grpSpPr>
        <p:sp>
          <p:nvSpPr>
            <p:cNvPr id="360" name="CustomShape 28"/>
            <p:cNvSpPr/>
            <p:nvPr/>
          </p:nvSpPr>
          <p:spPr>
            <a:xfrm>
              <a:off x="5441040" y="336168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" name="CustomShape 29"/>
            <p:cNvSpPr/>
            <p:nvPr/>
          </p:nvSpPr>
          <p:spPr>
            <a:xfrm>
              <a:off x="5486760" y="333216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grpSp>
        <p:nvGrpSpPr>
          <p:cNvPr id="362" name="Group 30"/>
          <p:cNvGrpSpPr/>
          <p:nvPr/>
        </p:nvGrpSpPr>
        <p:grpSpPr>
          <a:xfrm>
            <a:off x="3033000" y="5838120"/>
            <a:ext cx="270720" cy="366120"/>
            <a:chOff x="3033000" y="5838120"/>
            <a:chExt cx="270720" cy="366120"/>
          </a:xfrm>
        </p:grpSpPr>
        <p:sp>
          <p:nvSpPr>
            <p:cNvPr id="363" name="CustomShape 31"/>
            <p:cNvSpPr/>
            <p:nvPr/>
          </p:nvSpPr>
          <p:spPr>
            <a:xfrm>
              <a:off x="3033000" y="586800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" name="CustomShape 32"/>
            <p:cNvSpPr/>
            <p:nvPr/>
          </p:nvSpPr>
          <p:spPr>
            <a:xfrm>
              <a:off x="3078720" y="583812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3</a:t>
              </a:r>
              <a:endParaRPr lang="en-US" sz="18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그림 3"/>
          <p:cNvPicPr/>
          <p:nvPr/>
        </p:nvPicPr>
        <p:blipFill>
          <a:blip r:embed="rId2"/>
          <a:stretch/>
        </p:blipFill>
        <p:spPr>
          <a:xfrm>
            <a:off x="0" y="145080"/>
            <a:ext cx="12191400" cy="6567120"/>
          </a:xfrm>
          <a:prstGeom prst="rect">
            <a:avLst/>
          </a:prstGeom>
          <a:ln>
            <a:noFill/>
          </a:ln>
        </p:spPr>
      </p:pic>
      <p:pic>
        <p:nvPicPr>
          <p:cNvPr id="366" name="그림 1"/>
          <p:cNvPicPr/>
          <p:nvPr/>
        </p:nvPicPr>
        <p:blipFill>
          <a:blip r:embed="rId3"/>
          <a:stretch/>
        </p:blipFill>
        <p:spPr>
          <a:xfrm>
            <a:off x="1125720" y="919800"/>
            <a:ext cx="2009160" cy="1704240"/>
          </a:xfrm>
          <a:prstGeom prst="rect">
            <a:avLst/>
          </a:prstGeom>
          <a:ln>
            <a:noFill/>
          </a:ln>
        </p:spPr>
      </p:pic>
      <p:pic>
        <p:nvPicPr>
          <p:cNvPr id="367" name="그림 2"/>
          <p:cNvPicPr/>
          <p:nvPr/>
        </p:nvPicPr>
        <p:blipFill>
          <a:blip r:embed="rId4"/>
          <a:stretch/>
        </p:blipFill>
        <p:spPr>
          <a:xfrm>
            <a:off x="7441920" y="4730760"/>
            <a:ext cx="2505600" cy="171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" name="Table 1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User_w_ys_joinus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회원가입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9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0" name="Table 3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1" name="Table 4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2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716400" y="2156760"/>
            <a:ext cx="1351800" cy="138024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699840" y="3685680"/>
            <a:ext cx="1368720" cy="242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프로필 사진 등록</a:t>
            </a:r>
            <a:endParaRPr lang="en-US" sz="1000" b="0" strike="noStrike" spc="-1">
              <a:latin typeface="Noto Sans CJK JP"/>
            </a:endParaRPr>
          </a:p>
        </p:txBody>
      </p:sp>
      <p:grpSp>
        <p:nvGrpSpPr>
          <p:cNvPr id="375" name="Group 8"/>
          <p:cNvGrpSpPr/>
          <p:nvPr/>
        </p:nvGrpSpPr>
        <p:grpSpPr>
          <a:xfrm>
            <a:off x="2433240" y="2526840"/>
            <a:ext cx="1393920" cy="246960"/>
            <a:chOff x="2433240" y="2526840"/>
            <a:chExt cx="1393920" cy="246960"/>
          </a:xfrm>
        </p:grpSpPr>
        <p:sp>
          <p:nvSpPr>
            <p:cNvPr id="376" name="CustomShape 9"/>
            <p:cNvSpPr/>
            <p:nvPr/>
          </p:nvSpPr>
          <p:spPr>
            <a:xfrm>
              <a:off x="2433240" y="252684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" name="CustomShape 10"/>
            <p:cNvSpPr/>
            <p:nvPr/>
          </p:nvSpPr>
          <p:spPr>
            <a:xfrm>
              <a:off x="2478960" y="25286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이메일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78" name="Group 11"/>
          <p:cNvGrpSpPr/>
          <p:nvPr/>
        </p:nvGrpSpPr>
        <p:grpSpPr>
          <a:xfrm>
            <a:off x="2433240" y="2845800"/>
            <a:ext cx="1393920" cy="246960"/>
            <a:chOff x="2433240" y="2845800"/>
            <a:chExt cx="1393920" cy="246960"/>
          </a:xfrm>
        </p:grpSpPr>
        <p:sp>
          <p:nvSpPr>
            <p:cNvPr id="379" name="CustomShape 12"/>
            <p:cNvSpPr/>
            <p:nvPr/>
          </p:nvSpPr>
          <p:spPr>
            <a:xfrm>
              <a:off x="2433240" y="284580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" name="CustomShape 13"/>
            <p:cNvSpPr/>
            <p:nvPr/>
          </p:nvSpPr>
          <p:spPr>
            <a:xfrm>
              <a:off x="2478960" y="284796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81" name="Group 14"/>
          <p:cNvGrpSpPr/>
          <p:nvPr/>
        </p:nvGrpSpPr>
        <p:grpSpPr>
          <a:xfrm>
            <a:off x="2433240" y="3166560"/>
            <a:ext cx="1393920" cy="246960"/>
            <a:chOff x="2433240" y="3166560"/>
            <a:chExt cx="1393920" cy="246960"/>
          </a:xfrm>
        </p:grpSpPr>
        <p:sp>
          <p:nvSpPr>
            <p:cNvPr id="382" name="CustomShape 15"/>
            <p:cNvSpPr/>
            <p:nvPr/>
          </p:nvSpPr>
          <p:spPr>
            <a:xfrm>
              <a:off x="2433240" y="31665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" name="CustomShape 16"/>
            <p:cNvSpPr/>
            <p:nvPr/>
          </p:nvSpPr>
          <p:spPr>
            <a:xfrm>
              <a:off x="2478960" y="316800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 확인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84" name="Group 17"/>
          <p:cNvGrpSpPr/>
          <p:nvPr/>
        </p:nvGrpSpPr>
        <p:grpSpPr>
          <a:xfrm>
            <a:off x="2433240" y="3488760"/>
            <a:ext cx="1393920" cy="246960"/>
            <a:chOff x="2433240" y="3488760"/>
            <a:chExt cx="1393920" cy="246960"/>
          </a:xfrm>
        </p:grpSpPr>
        <p:sp>
          <p:nvSpPr>
            <p:cNvPr id="385" name="CustomShape 18"/>
            <p:cNvSpPr/>
            <p:nvPr/>
          </p:nvSpPr>
          <p:spPr>
            <a:xfrm>
              <a:off x="2433240" y="34887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6" name="CustomShape 19"/>
            <p:cNvSpPr/>
            <p:nvPr/>
          </p:nvSpPr>
          <p:spPr>
            <a:xfrm>
              <a:off x="2478960" y="349056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87" name="Group 20"/>
          <p:cNvGrpSpPr/>
          <p:nvPr/>
        </p:nvGrpSpPr>
        <p:grpSpPr>
          <a:xfrm>
            <a:off x="2433240" y="5186880"/>
            <a:ext cx="1393920" cy="246960"/>
            <a:chOff x="2433240" y="5186880"/>
            <a:chExt cx="1393920" cy="246960"/>
          </a:xfrm>
        </p:grpSpPr>
        <p:sp>
          <p:nvSpPr>
            <p:cNvPr id="388" name="CustomShape 21"/>
            <p:cNvSpPr/>
            <p:nvPr/>
          </p:nvSpPr>
          <p:spPr>
            <a:xfrm>
              <a:off x="2433240" y="51868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" name="CustomShape 22"/>
            <p:cNvSpPr/>
            <p:nvPr/>
          </p:nvSpPr>
          <p:spPr>
            <a:xfrm>
              <a:off x="2478960" y="518868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90" name="Group 23"/>
          <p:cNvGrpSpPr/>
          <p:nvPr/>
        </p:nvGrpSpPr>
        <p:grpSpPr>
          <a:xfrm>
            <a:off x="2433240" y="3808080"/>
            <a:ext cx="1393920" cy="246960"/>
            <a:chOff x="2433240" y="3808080"/>
            <a:chExt cx="1393920" cy="246960"/>
          </a:xfrm>
        </p:grpSpPr>
        <p:sp>
          <p:nvSpPr>
            <p:cNvPr id="391" name="CustomShape 24"/>
            <p:cNvSpPr/>
            <p:nvPr/>
          </p:nvSpPr>
          <p:spPr>
            <a:xfrm>
              <a:off x="2433240" y="38080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2" name="CustomShape 25"/>
            <p:cNvSpPr/>
            <p:nvPr/>
          </p:nvSpPr>
          <p:spPr>
            <a:xfrm>
              <a:off x="2478960" y="38102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생년월일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93" name="CustomShape 26"/>
          <p:cNvSpPr/>
          <p:nvPr/>
        </p:nvSpPr>
        <p:spPr>
          <a:xfrm>
            <a:off x="4062240" y="25261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4" name="CustomShape 27"/>
          <p:cNvSpPr/>
          <p:nvPr/>
        </p:nvSpPr>
        <p:spPr>
          <a:xfrm>
            <a:off x="4062240" y="284976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5" name="CustomShape 28"/>
          <p:cNvSpPr/>
          <p:nvPr/>
        </p:nvSpPr>
        <p:spPr>
          <a:xfrm>
            <a:off x="4062240" y="316656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CustomShape 29"/>
          <p:cNvSpPr/>
          <p:nvPr/>
        </p:nvSpPr>
        <p:spPr>
          <a:xfrm>
            <a:off x="4062240" y="34927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7" name="CustomShape 30"/>
          <p:cNvSpPr/>
          <p:nvPr/>
        </p:nvSpPr>
        <p:spPr>
          <a:xfrm>
            <a:off x="4062240" y="518040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98" name="Group 31"/>
          <p:cNvGrpSpPr/>
          <p:nvPr/>
        </p:nvGrpSpPr>
        <p:grpSpPr>
          <a:xfrm>
            <a:off x="6447960" y="2516040"/>
            <a:ext cx="1051920" cy="246960"/>
            <a:chOff x="6447960" y="2516040"/>
            <a:chExt cx="1051920" cy="246960"/>
          </a:xfrm>
        </p:grpSpPr>
        <p:sp>
          <p:nvSpPr>
            <p:cNvPr id="399" name="CustomShape 32"/>
            <p:cNvSpPr/>
            <p:nvPr/>
          </p:nvSpPr>
          <p:spPr>
            <a:xfrm>
              <a:off x="6447960" y="251604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CustomShape 33"/>
            <p:cNvSpPr/>
            <p:nvPr/>
          </p:nvSpPr>
          <p:spPr>
            <a:xfrm>
              <a:off x="6493680" y="251784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중복확인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01" name="Group 34"/>
          <p:cNvGrpSpPr/>
          <p:nvPr/>
        </p:nvGrpSpPr>
        <p:grpSpPr>
          <a:xfrm>
            <a:off x="6447960" y="5186880"/>
            <a:ext cx="1051920" cy="246960"/>
            <a:chOff x="6447960" y="5186880"/>
            <a:chExt cx="1051920" cy="246960"/>
          </a:xfrm>
        </p:grpSpPr>
        <p:sp>
          <p:nvSpPr>
            <p:cNvPr id="402" name="CustomShape 35"/>
            <p:cNvSpPr/>
            <p:nvPr/>
          </p:nvSpPr>
          <p:spPr>
            <a:xfrm>
              <a:off x="6447960" y="518688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CustomShape 36"/>
            <p:cNvSpPr/>
            <p:nvPr/>
          </p:nvSpPr>
          <p:spPr>
            <a:xfrm>
              <a:off x="6493680" y="518868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인증번호받기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04" name="CustomShape 37"/>
          <p:cNvSpPr/>
          <p:nvPr/>
        </p:nvSpPr>
        <p:spPr>
          <a:xfrm>
            <a:off x="4062240" y="38059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05" name="Group 38"/>
          <p:cNvGrpSpPr/>
          <p:nvPr/>
        </p:nvGrpSpPr>
        <p:grpSpPr>
          <a:xfrm>
            <a:off x="2433240" y="4127760"/>
            <a:ext cx="1393920" cy="246960"/>
            <a:chOff x="2433240" y="4127760"/>
            <a:chExt cx="1393920" cy="246960"/>
          </a:xfrm>
        </p:grpSpPr>
        <p:sp>
          <p:nvSpPr>
            <p:cNvPr id="406" name="CustomShape 39"/>
            <p:cNvSpPr/>
            <p:nvPr/>
          </p:nvSpPr>
          <p:spPr>
            <a:xfrm>
              <a:off x="2433240" y="41277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7" name="CustomShape 40"/>
            <p:cNvSpPr/>
            <p:nvPr/>
          </p:nvSpPr>
          <p:spPr>
            <a:xfrm>
              <a:off x="2478960" y="412956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성별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08" name="Group 41"/>
          <p:cNvGrpSpPr/>
          <p:nvPr/>
        </p:nvGrpSpPr>
        <p:grpSpPr>
          <a:xfrm>
            <a:off x="4266720" y="4114080"/>
            <a:ext cx="676080" cy="243000"/>
            <a:chOff x="4266720" y="4114080"/>
            <a:chExt cx="676080" cy="243000"/>
          </a:xfrm>
        </p:grpSpPr>
        <p:sp>
          <p:nvSpPr>
            <p:cNvPr id="409" name="CustomShape 42"/>
            <p:cNvSpPr/>
            <p:nvPr/>
          </p:nvSpPr>
          <p:spPr>
            <a:xfrm>
              <a:off x="4266720" y="4118760"/>
              <a:ext cx="676080" cy="2336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0" name="CustomShape 43"/>
            <p:cNvSpPr/>
            <p:nvPr/>
          </p:nvSpPr>
          <p:spPr>
            <a:xfrm>
              <a:off x="4312440" y="4114080"/>
              <a:ext cx="58464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남성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11" name="Group 44"/>
          <p:cNvGrpSpPr/>
          <p:nvPr/>
        </p:nvGrpSpPr>
        <p:grpSpPr>
          <a:xfrm>
            <a:off x="5459400" y="4112280"/>
            <a:ext cx="676080" cy="246960"/>
            <a:chOff x="5459400" y="4112280"/>
            <a:chExt cx="676080" cy="246960"/>
          </a:xfrm>
        </p:grpSpPr>
        <p:sp>
          <p:nvSpPr>
            <p:cNvPr id="412" name="CustomShape 45"/>
            <p:cNvSpPr/>
            <p:nvPr/>
          </p:nvSpPr>
          <p:spPr>
            <a:xfrm>
              <a:off x="5459400" y="4112280"/>
              <a:ext cx="67608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3" name="CustomShape 46"/>
            <p:cNvSpPr/>
            <p:nvPr/>
          </p:nvSpPr>
          <p:spPr>
            <a:xfrm>
              <a:off x="5505120" y="4114080"/>
              <a:ext cx="58464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여성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14" name="Group 47"/>
          <p:cNvGrpSpPr/>
          <p:nvPr/>
        </p:nvGrpSpPr>
        <p:grpSpPr>
          <a:xfrm>
            <a:off x="2433240" y="1855440"/>
            <a:ext cx="1393920" cy="246960"/>
            <a:chOff x="2433240" y="1855440"/>
            <a:chExt cx="1393920" cy="246960"/>
          </a:xfrm>
        </p:grpSpPr>
        <p:sp>
          <p:nvSpPr>
            <p:cNvPr id="415" name="CustomShape 48"/>
            <p:cNvSpPr/>
            <p:nvPr/>
          </p:nvSpPr>
          <p:spPr>
            <a:xfrm>
              <a:off x="2433240" y="185544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6" name="CustomShape 49"/>
            <p:cNvSpPr/>
            <p:nvPr/>
          </p:nvSpPr>
          <p:spPr>
            <a:xfrm>
              <a:off x="2478960" y="18572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회원구분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17" name="CustomShape 50"/>
          <p:cNvSpPr/>
          <p:nvPr/>
        </p:nvSpPr>
        <p:spPr>
          <a:xfrm>
            <a:off x="4062240" y="191340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18" name="Group 51"/>
          <p:cNvGrpSpPr/>
          <p:nvPr/>
        </p:nvGrpSpPr>
        <p:grpSpPr>
          <a:xfrm>
            <a:off x="4257720" y="1855440"/>
            <a:ext cx="865800" cy="246960"/>
            <a:chOff x="4257720" y="1855440"/>
            <a:chExt cx="865800" cy="246960"/>
          </a:xfrm>
        </p:grpSpPr>
        <p:sp>
          <p:nvSpPr>
            <p:cNvPr id="419" name="CustomShape 52"/>
            <p:cNvSpPr/>
            <p:nvPr/>
          </p:nvSpPr>
          <p:spPr>
            <a:xfrm>
              <a:off x="4257720" y="1855440"/>
              <a:ext cx="86580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0" name="CustomShape 53"/>
            <p:cNvSpPr/>
            <p:nvPr/>
          </p:nvSpPr>
          <p:spPr>
            <a:xfrm>
              <a:off x="4303440" y="1857240"/>
              <a:ext cx="77436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메이커회원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21" name="CustomShape 54"/>
          <p:cNvSpPr/>
          <p:nvPr/>
        </p:nvSpPr>
        <p:spPr>
          <a:xfrm>
            <a:off x="5171760" y="191340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22" name="Group 55"/>
          <p:cNvGrpSpPr/>
          <p:nvPr/>
        </p:nvGrpSpPr>
        <p:grpSpPr>
          <a:xfrm>
            <a:off x="5367240" y="1855440"/>
            <a:ext cx="865800" cy="246960"/>
            <a:chOff x="5367240" y="1855440"/>
            <a:chExt cx="865800" cy="246960"/>
          </a:xfrm>
        </p:grpSpPr>
        <p:sp>
          <p:nvSpPr>
            <p:cNvPr id="423" name="CustomShape 56"/>
            <p:cNvSpPr/>
            <p:nvPr/>
          </p:nvSpPr>
          <p:spPr>
            <a:xfrm>
              <a:off x="5367240" y="1855440"/>
              <a:ext cx="86580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4" name="CustomShape 57"/>
            <p:cNvSpPr/>
            <p:nvPr/>
          </p:nvSpPr>
          <p:spPr>
            <a:xfrm>
              <a:off x="5412960" y="1857240"/>
              <a:ext cx="77436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서포터회원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25" name="CustomShape 58"/>
          <p:cNvSpPr/>
          <p:nvPr/>
        </p:nvSpPr>
        <p:spPr>
          <a:xfrm>
            <a:off x="4062240" y="417492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6" name="CustomShape 59"/>
          <p:cNvSpPr/>
          <p:nvPr/>
        </p:nvSpPr>
        <p:spPr>
          <a:xfrm>
            <a:off x="5237640" y="417492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27" name="Group 60"/>
          <p:cNvGrpSpPr/>
          <p:nvPr/>
        </p:nvGrpSpPr>
        <p:grpSpPr>
          <a:xfrm>
            <a:off x="2433240" y="5503320"/>
            <a:ext cx="1393920" cy="246960"/>
            <a:chOff x="2433240" y="5503320"/>
            <a:chExt cx="1393920" cy="246960"/>
          </a:xfrm>
        </p:grpSpPr>
        <p:sp>
          <p:nvSpPr>
            <p:cNvPr id="428" name="CustomShape 61"/>
            <p:cNvSpPr/>
            <p:nvPr/>
          </p:nvSpPr>
          <p:spPr>
            <a:xfrm>
              <a:off x="2433240" y="550332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9" name="CustomShape 62"/>
            <p:cNvSpPr/>
            <p:nvPr/>
          </p:nvSpPr>
          <p:spPr>
            <a:xfrm>
              <a:off x="2478960" y="550476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 입력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30" name="CustomShape 63"/>
          <p:cNvSpPr/>
          <p:nvPr/>
        </p:nvSpPr>
        <p:spPr>
          <a:xfrm>
            <a:off x="4062240" y="548784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31" name="Group 64"/>
          <p:cNvGrpSpPr/>
          <p:nvPr/>
        </p:nvGrpSpPr>
        <p:grpSpPr>
          <a:xfrm>
            <a:off x="6447960" y="5493960"/>
            <a:ext cx="1051920" cy="246960"/>
            <a:chOff x="6447960" y="5493960"/>
            <a:chExt cx="1051920" cy="246960"/>
          </a:xfrm>
        </p:grpSpPr>
        <p:sp>
          <p:nvSpPr>
            <p:cNvPr id="432" name="CustomShape 65"/>
            <p:cNvSpPr/>
            <p:nvPr/>
          </p:nvSpPr>
          <p:spPr>
            <a:xfrm>
              <a:off x="6447960" y="549396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3" name="CustomShape 66"/>
            <p:cNvSpPr/>
            <p:nvPr/>
          </p:nvSpPr>
          <p:spPr>
            <a:xfrm>
              <a:off x="6493680" y="549576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인증번호확인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34" name="Group 67"/>
          <p:cNvGrpSpPr/>
          <p:nvPr/>
        </p:nvGrpSpPr>
        <p:grpSpPr>
          <a:xfrm>
            <a:off x="4062240" y="6108120"/>
            <a:ext cx="1393920" cy="482040"/>
            <a:chOff x="4062240" y="6108120"/>
            <a:chExt cx="1393920" cy="482040"/>
          </a:xfrm>
        </p:grpSpPr>
        <p:sp>
          <p:nvSpPr>
            <p:cNvPr id="435" name="CustomShape 68"/>
            <p:cNvSpPr/>
            <p:nvPr/>
          </p:nvSpPr>
          <p:spPr>
            <a:xfrm>
              <a:off x="4062240" y="6108120"/>
              <a:ext cx="1393920" cy="48204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6" name="CustomShape 69"/>
            <p:cNvSpPr/>
            <p:nvPr/>
          </p:nvSpPr>
          <p:spPr>
            <a:xfrm>
              <a:off x="4107960" y="622728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 완료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37" name="CustomShape 70"/>
          <p:cNvSpPr/>
          <p:nvPr/>
        </p:nvSpPr>
        <p:spPr>
          <a:xfrm>
            <a:off x="3259080" y="1285560"/>
            <a:ext cx="2307960" cy="440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2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회원가입</a:t>
            </a:r>
            <a:endParaRPr lang="en-US" sz="2300" b="0" strike="noStrike" spc="-1">
              <a:latin typeface="Noto Sans CJK JP"/>
            </a:endParaRPr>
          </a:p>
        </p:txBody>
      </p:sp>
      <p:grpSp>
        <p:nvGrpSpPr>
          <p:cNvPr id="438" name="Group 71"/>
          <p:cNvGrpSpPr/>
          <p:nvPr/>
        </p:nvGrpSpPr>
        <p:grpSpPr>
          <a:xfrm>
            <a:off x="2433240" y="4832640"/>
            <a:ext cx="1393920" cy="246960"/>
            <a:chOff x="2433240" y="4832640"/>
            <a:chExt cx="1393920" cy="246960"/>
          </a:xfrm>
        </p:grpSpPr>
        <p:sp>
          <p:nvSpPr>
            <p:cNvPr id="439" name="CustomShape 72"/>
            <p:cNvSpPr/>
            <p:nvPr/>
          </p:nvSpPr>
          <p:spPr>
            <a:xfrm>
              <a:off x="2433240" y="483264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0" name="CustomShape 73"/>
            <p:cNvSpPr/>
            <p:nvPr/>
          </p:nvSpPr>
          <p:spPr>
            <a:xfrm>
              <a:off x="2478960" y="48344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주소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41" name="CustomShape 74"/>
          <p:cNvSpPr/>
          <p:nvPr/>
        </p:nvSpPr>
        <p:spPr>
          <a:xfrm>
            <a:off x="4062240" y="482616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42" name="Group 75"/>
          <p:cNvGrpSpPr/>
          <p:nvPr/>
        </p:nvGrpSpPr>
        <p:grpSpPr>
          <a:xfrm>
            <a:off x="6447960" y="4832640"/>
            <a:ext cx="1051920" cy="246960"/>
            <a:chOff x="6447960" y="4832640"/>
            <a:chExt cx="1051920" cy="246960"/>
          </a:xfrm>
        </p:grpSpPr>
        <p:sp>
          <p:nvSpPr>
            <p:cNvPr id="443" name="CustomShape 76"/>
            <p:cNvSpPr/>
            <p:nvPr/>
          </p:nvSpPr>
          <p:spPr>
            <a:xfrm>
              <a:off x="6447960" y="483264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4" name="CustomShape 77"/>
            <p:cNvSpPr/>
            <p:nvPr/>
          </p:nvSpPr>
          <p:spPr>
            <a:xfrm>
              <a:off x="6493680" y="483444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주소찾기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45" name="Group 78"/>
          <p:cNvGrpSpPr/>
          <p:nvPr/>
        </p:nvGrpSpPr>
        <p:grpSpPr>
          <a:xfrm>
            <a:off x="2433240" y="2209680"/>
            <a:ext cx="1393920" cy="246960"/>
            <a:chOff x="2433240" y="2209680"/>
            <a:chExt cx="1393920" cy="246960"/>
          </a:xfrm>
        </p:grpSpPr>
        <p:sp>
          <p:nvSpPr>
            <p:cNvPr id="446" name="CustomShape 79"/>
            <p:cNvSpPr/>
            <p:nvPr/>
          </p:nvSpPr>
          <p:spPr>
            <a:xfrm>
              <a:off x="2433240" y="22096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7" name="CustomShape 80"/>
            <p:cNvSpPr/>
            <p:nvPr/>
          </p:nvSpPr>
          <p:spPr>
            <a:xfrm>
              <a:off x="2478960" y="221148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48" name="CustomShape 81"/>
          <p:cNvSpPr/>
          <p:nvPr/>
        </p:nvSpPr>
        <p:spPr>
          <a:xfrm>
            <a:off x="4062240" y="22093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49" name="Group 82"/>
          <p:cNvGrpSpPr/>
          <p:nvPr/>
        </p:nvGrpSpPr>
        <p:grpSpPr>
          <a:xfrm>
            <a:off x="6447960" y="2208960"/>
            <a:ext cx="1051920" cy="246960"/>
            <a:chOff x="6447960" y="2208960"/>
            <a:chExt cx="1051920" cy="246960"/>
          </a:xfrm>
        </p:grpSpPr>
        <p:sp>
          <p:nvSpPr>
            <p:cNvPr id="450" name="CustomShape 83"/>
            <p:cNvSpPr/>
            <p:nvPr/>
          </p:nvSpPr>
          <p:spPr>
            <a:xfrm>
              <a:off x="6447960" y="220896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1" name="CustomShape 84"/>
            <p:cNvSpPr/>
            <p:nvPr/>
          </p:nvSpPr>
          <p:spPr>
            <a:xfrm>
              <a:off x="6493680" y="221076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중복확인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52" name="Group 85"/>
          <p:cNvGrpSpPr/>
          <p:nvPr/>
        </p:nvGrpSpPr>
        <p:grpSpPr>
          <a:xfrm>
            <a:off x="2433240" y="4472280"/>
            <a:ext cx="1393920" cy="246960"/>
            <a:chOff x="2433240" y="4472280"/>
            <a:chExt cx="1393920" cy="246960"/>
          </a:xfrm>
        </p:grpSpPr>
        <p:sp>
          <p:nvSpPr>
            <p:cNvPr id="453" name="CustomShape 86"/>
            <p:cNvSpPr/>
            <p:nvPr/>
          </p:nvSpPr>
          <p:spPr>
            <a:xfrm>
              <a:off x="2433240" y="44722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4" name="CustomShape 87"/>
            <p:cNvSpPr/>
            <p:nvPr/>
          </p:nvSpPr>
          <p:spPr>
            <a:xfrm>
              <a:off x="2478960" y="447408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계좌번호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55" name="CustomShape 88"/>
          <p:cNvSpPr/>
          <p:nvPr/>
        </p:nvSpPr>
        <p:spPr>
          <a:xfrm>
            <a:off x="4062240" y="446580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3"/>
          <p:cNvPicPr/>
          <p:nvPr/>
        </p:nvPicPr>
        <p:blipFill>
          <a:blip r:embed="rId2"/>
          <a:stretch/>
        </p:blipFill>
        <p:spPr>
          <a:xfrm>
            <a:off x="216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1. 주제 선정 이유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85" name="내용 개체 틀 4"/>
          <p:cNvPicPr/>
          <p:nvPr/>
        </p:nvPicPr>
        <p:blipFill>
          <a:blip r:embed="rId3"/>
          <a:stretch/>
        </p:blipFill>
        <p:spPr>
          <a:xfrm>
            <a:off x="6997320" y="1280160"/>
            <a:ext cx="4356000" cy="2480400"/>
          </a:xfrm>
          <a:prstGeom prst="rect">
            <a:avLst/>
          </a:prstGeom>
          <a:ln>
            <a:noFill/>
          </a:ln>
        </p:spPr>
      </p:pic>
      <p:pic>
        <p:nvPicPr>
          <p:cNvPr id="86" name="그림 5"/>
          <p:cNvPicPr/>
          <p:nvPr/>
        </p:nvPicPr>
        <p:blipFill>
          <a:blip r:embed="rId4"/>
          <a:stretch/>
        </p:blipFill>
        <p:spPr>
          <a:xfrm>
            <a:off x="1634040" y="1556280"/>
            <a:ext cx="3380760" cy="5081040"/>
          </a:xfrm>
          <a:prstGeom prst="rect">
            <a:avLst/>
          </a:prstGeom>
          <a:ln>
            <a:noFill/>
          </a:ln>
        </p:spPr>
      </p:pic>
      <p:pic>
        <p:nvPicPr>
          <p:cNvPr id="87" name="그림 6"/>
          <p:cNvPicPr/>
          <p:nvPr/>
        </p:nvPicPr>
        <p:blipFill>
          <a:blip r:embed="rId5"/>
          <a:stretch/>
        </p:blipFill>
        <p:spPr>
          <a:xfrm>
            <a:off x="5704200" y="3981240"/>
            <a:ext cx="6087600" cy="2656080"/>
          </a:xfrm>
          <a:prstGeom prst="rect">
            <a:avLst/>
          </a:prstGeom>
          <a:ln>
            <a:noFill/>
          </a:ln>
        </p:spPr>
      </p:pic>
      <p:pic>
        <p:nvPicPr>
          <p:cNvPr id="88" name="그림 7"/>
          <p:cNvPicPr/>
          <p:nvPr/>
        </p:nvPicPr>
        <p:blipFill>
          <a:blip r:embed="rId6"/>
          <a:stretch/>
        </p:blipFill>
        <p:spPr>
          <a:xfrm>
            <a:off x="5481360" y="281520"/>
            <a:ext cx="2331360" cy="223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7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58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400" cy="6820920"/>
          </a:xfrm>
          <a:prstGeom prst="rect">
            <a:avLst/>
          </a:prstGeom>
          <a:ln>
            <a:noFill/>
          </a:ln>
        </p:spPr>
      </p:pic>
      <p:pic>
        <p:nvPicPr>
          <p:cNvPr id="459" name="그림 4"/>
          <p:cNvPicPr/>
          <p:nvPr/>
        </p:nvPicPr>
        <p:blipFill>
          <a:blip r:embed="rId3"/>
          <a:stretch/>
        </p:blipFill>
        <p:spPr>
          <a:xfrm>
            <a:off x="142560" y="2302200"/>
            <a:ext cx="3487320" cy="3069360"/>
          </a:xfrm>
          <a:prstGeom prst="rect">
            <a:avLst/>
          </a:prstGeom>
          <a:ln>
            <a:noFill/>
          </a:ln>
        </p:spPr>
      </p:pic>
      <p:sp>
        <p:nvSpPr>
          <p:cNvPr id="460" name="CustomShape 3"/>
          <p:cNvSpPr/>
          <p:nvPr/>
        </p:nvSpPr>
        <p:spPr>
          <a:xfrm>
            <a:off x="3738960" y="3585240"/>
            <a:ext cx="470160" cy="415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1" name="Table 1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User_w_ys_login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로그인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2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3" name="Table 3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4" name="Table 4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하단의 버튼과 이미지아이콘에 모두 링크를 걸어 어디를 눌러도 해당 화면으로 넘어갈 수 있게 설정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버튼 클릭시 SNS로그인 가능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65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139400" y="2567880"/>
            <a:ext cx="1383480" cy="363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로그인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467" name="Group 7"/>
          <p:cNvGrpSpPr/>
          <p:nvPr/>
        </p:nvGrpSpPr>
        <p:grpSpPr>
          <a:xfrm>
            <a:off x="1175040" y="3267000"/>
            <a:ext cx="768960" cy="246960"/>
            <a:chOff x="1175040" y="3267000"/>
            <a:chExt cx="768960" cy="246960"/>
          </a:xfrm>
        </p:grpSpPr>
        <p:sp>
          <p:nvSpPr>
            <p:cNvPr id="468" name="CustomShape 8"/>
            <p:cNvSpPr/>
            <p:nvPr/>
          </p:nvSpPr>
          <p:spPr>
            <a:xfrm>
              <a:off x="1175040" y="326700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9" name="CustomShape 9"/>
            <p:cNvSpPr/>
            <p:nvPr/>
          </p:nvSpPr>
          <p:spPr>
            <a:xfrm>
              <a:off x="1220760" y="326880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70" name="Group 10"/>
          <p:cNvGrpSpPr/>
          <p:nvPr/>
        </p:nvGrpSpPr>
        <p:grpSpPr>
          <a:xfrm>
            <a:off x="1175040" y="3779640"/>
            <a:ext cx="768960" cy="246960"/>
            <a:chOff x="1175040" y="3779640"/>
            <a:chExt cx="768960" cy="246960"/>
          </a:xfrm>
        </p:grpSpPr>
        <p:sp>
          <p:nvSpPr>
            <p:cNvPr id="471" name="CustomShape 11"/>
            <p:cNvSpPr/>
            <p:nvPr/>
          </p:nvSpPr>
          <p:spPr>
            <a:xfrm>
              <a:off x="1175040" y="377964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CustomShape 12"/>
            <p:cNvSpPr/>
            <p:nvPr/>
          </p:nvSpPr>
          <p:spPr>
            <a:xfrm>
              <a:off x="1220760" y="378144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73" name="CustomShape 13"/>
          <p:cNvSpPr/>
          <p:nvPr/>
        </p:nvSpPr>
        <p:spPr>
          <a:xfrm>
            <a:off x="2184480" y="326700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2184480" y="377964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75" name="Group 15"/>
          <p:cNvGrpSpPr/>
          <p:nvPr/>
        </p:nvGrpSpPr>
        <p:grpSpPr>
          <a:xfrm>
            <a:off x="1982520" y="4313880"/>
            <a:ext cx="768960" cy="246960"/>
            <a:chOff x="1982520" y="4313880"/>
            <a:chExt cx="768960" cy="246960"/>
          </a:xfrm>
        </p:grpSpPr>
        <p:sp>
          <p:nvSpPr>
            <p:cNvPr id="476" name="CustomShape 16"/>
            <p:cNvSpPr/>
            <p:nvPr/>
          </p:nvSpPr>
          <p:spPr>
            <a:xfrm>
              <a:off x="1982520" y="431388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7" name="CustomShape 17"/>
            <p:cNvSpPr/>
            <p:nvPr/>
          </p:nvSpPr>
          <p:spPr>
            <a:xfrm>
              <a:off x="2028240" y="431568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로그인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78" name="Group 18"/>
          <p:cNvGrpSpPr/>
          <p:nvPr/>
        </p:nvGrpSpPr>
        <p:grpSpPr>
          <a:xfrm>
            <a:off x="4557240" y="4146120"/>
            <a:ext cx="768960" cy="246960"/>
            <a:chOff x="4557240" y="4146120"/>
            <a:chExt cx="768960" cy="246960"/>
          </a:xfrm>
        </p:grpSpPr>
        <p:sp>
          <p:nvSpPr>
            <p:cNvPr id="479" name="CustomShape 19"/>
            <p:cNvSpPr/>
            <p:nvPr/>
          </p:nvSpPr>
          <p:spPr>
            <a:xfrm>
              <a:off x="4557240" y="414612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0" name="CustomShape 20"/>
            <p:cNvSpPr/>
            <p:nvPr/>
          </p:nvSpPr>
          <p:spPr>
            <a:xfrm>
              <a:off x="4602960" y="41479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81" name="CustomShape 21"/>
          <p:cNvSpPr/>
          <p:nvPr/>
        </p:nvSpPr>
        <p:spPr>
          <a:xfrm>
            <a:off x="552240" y="1997280"/>
            <a:ext cx="7326360" cy="35121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2" name="Line 22"/>
          <p:cNvSpPr/>
          <p:nvPr/>
        </p:nvSpPr>
        <p:spPr>
          <a:xfrm flipH="1">
            <a:off x="4182480" y="1997280"/>
            <a:ext cx="33120" cy="351252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83" name="Group 23"/>
          <p:cNvGrpSpPr/>
          <p:nvPr/>
        </p:nvGrpSpPr>
        <p:grpSpPr>
          <a:xfrm>
            <a:off x="5529960" y="4146120"/>
            <a:ext cx="851760" cy="246960"/>
            <a:chOff x="5529960" y="4146120"/>
            <a:chExt cx="851760" cy="246960"/>
          </a:xfrm>
        </p:grpSpPr>
        <p:sp>
          <p:nvSpPr>
            <p:cNvPr id="484" name="CustomShape 24"/>
            <p:cNvSpPr/>
            <p:nvPr/>
          </p:nvSpPr>
          <p:spPr>
            <a:xfrm>
              <a:off x="5529960" y="4146120"/>
              <a:ext cx="8517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5" name="CustomShape 25"/>
            <p:cNvSpPr/>
            <p:nvPr/>
          </p:nvSpPr>
          <p:spPr>
            <a:xfrm>
              <a:off x="5575680" y="4147920"/>
              <a:ext cx="7603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86" name="Group 26"/>
          <p:cNvGrpSpPr/>
          <p:nvPr/>
        </p:nvGrpSpPr>
        <p:grpSpPr>
          <a:xfrm>
            <a:off x="6585840" y="4146120"/>
            <a:ext cx="991440" cy="246960"/>
            <a:chOff x="6585840" y="4146120"/>
            <a:chExt cx="991440" cy="246960"/>
          </a:xfrm>
        </p:grpSpPr>
        <p:sp>
          <p:nvSpPr>
            <p:cNvPr id="487" name="CustomShape 27"/>
            <p:cNvSpPr/>
            <p:nvPr/>
          </p:nvSpPr>
          <p:spPr>
            <a:xfrm>
              <a:off x="6585840" y="414612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8" name="CustomShape 28"/>
            <p:cNvSpPr/>
            <p:nvPr/>
          </p:nvSpPr>
          <p:spPr>
            <a:xfrm>
              <a:off x="6631560" y="414792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pic>
        <p:nvPicPr>
          <p:cNvPr id="489" name="그림 1"/>
          <p:cNvPicPr/>
          <p:nvPr/>
        </p:nvPicPr>
        <p:blipFill>
          <a:blip r:embed="rId2"/>
          <a:stretch/>
        </p:blipFill>
        <p:spPr>
          <a:xfrm>
            <a:off x="5602320" y="3107880"/>
            <a:ext cx="818280" cy="856440"/>
          </a:xfrm>
          <a:prstGeom prst="rect">
            <a:avLst/>
          </a:prstGeom>
          <a:ln w="12600">
            <a:noFill/>
          </a:ln>
        </p:spPr>
      </p:pic>
      <p:pic>
        <p:nvPicPr>
          <p:cNvPr id="490" name="그림 2"/>
          <p:cNvPicPr/>
          <p:nvPr/>
        </p:nvPicPr>
        <p:blipFill>
          <a:blip r:embed="rId3"/>
          <a:stretch/>
        </p:blipFill>
        <p:spPr>
          <a:xfrm>
            <a:off x="6590880" y="3084120"/>
            <a:ext cx="1028160" cy="942120"/>
          </a:xfrm>
          <a:prstGeom prst="rect">
            <a:avLst/>
          </a:prstGeom>
          <a:ln w="12600">
            <a:noFill/>
          </a:ln>
        </p:spPr>
      </p:pic>
      <p:pic>
        <p:nvPicPr>
          <p:cNvPr id="491" name="그림 3"/>
          <p:cNvPicPr/>
          <p:nvPr/>
        </p:nvPicPr>
        <p:blipFill>
          <a:blip r:embed="rId4"/>
          <a:stretch/>
        </p:blipFill>
        <p:spPr>
          <a:xfrm>
            <a:off x="4528800" y="3112560"/>
            <a:ext cx="894600" cy="913680"/>
          </a:xfrm>
          <a:prstGeom prst="rect">
            <a:avLst/>
          </a:prstGeom>
          <a:ln w="12600">
            <a:noFill/>
          </a:ln>
        </p:spPr>
      </p:pic>
      <p:grpSp>
        <p:nvGrpSpPr>
          <p:cNvPr id="492" name="Group 29"/>
          <p:cNvGrpSpPr/>
          <p:nvPr/>
        </p:nvGrpSpPr>
        <p:grpSpPr>
          <a:xfrm>
            <a:off x="4421520" y="2869560"/>
            <a:ext cx="270720" cy="366120"/>
            <a:chOff x="4421520" y="2869560"/>
            <a:chExt cx="270720" cy="366120"/>
          </a:xfrm>
        </p:grpSpPr>
        <p:sp>
          <p:nvSpPr>
            <p:cNvPr id="493" name="CustomShape 30"/>
            <p:cNvSpPr/>
            <p:nvPr/>
          </p:nvSpPr>
          <p:spPr>
            <a:xfrm>
              <a:off x="4421520" y="289944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4" name="CustomShape 31"/>
            <p:cNvSpPr/>
            <p:nvPr/>
          </p:nvSpPr>
          <p:spPr>
            <a:xfrm>
              <a:off x="4467240" y="286956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pic>
        <p:nvPicPr>
          <p:cNvPr id="495" name="그림 24"/>
          <p:cNvPicPr/>
          <p:nvPr/>
        </p:nvPicPr>
        <p:blipFill>
          <a:blip r:embed="rId5"/>
          <a:stretch/>
        </p:blipFill>
        <p:spPr>
          <a:xfrm>
            <a:off x="1204560" y="4700880"/>
            <a:ext cx="2079720" cy="365760"/>
          </a:xfrm>
          <a:prstGeom prst="rect">
            <a:avLst/>
          </a:prstGeom>
          <a:ln w="12600">
            <a:noFill/>
          </a:ln>
        </p:spPr>
      </p:pic>
      <p:grpSp>
        <p:nvGrpSpPr>
          <p:cNvPr id="496" name="Group 32"/>
          <p:cNvGrpSpPr/>
          <p:nvPr/>
        </p:nvGrpSpPr>
        <p:grpSpPr>
          <a:xfrm>
            <a:off x="1068840" y="4546440"/>
            <a:ext cx="270720" cy="366120"/>
            <a:chOff x="1068840" y="4546440"/>
            <a:chExt cx="270720" cy="366120"/>
          </a:xfrm>
        </p:grpSpPr>
        <p:sp>
          <p:nvSpPr>
            <p:cNvPr id="497" name="CustomShape 33"/>
            <p:cNvSpPr/>
            <p:nvPr/>
          </p:nvSpPr>
          <p:spPr>
            <a:xfrm>
              <a:off x="1068840" y="457632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8" name="CustomShape 34"/>
            <p:cNvSpPr/>
            <p:nvPr/>
          </p:nvSpPr>
          <p:spPr>
            <a:xfrm>
              <a:off x="1114560" y="454644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00" name="그림 3"/>
          <p:cNvPicPr/>
          <p:nvPr/>
        </p:nvPicPr>
        <p:blipFill>
          <a:blip r:embed="rId2"/>
          <a:stretch/>
        </p:blipFill>
        <p:spPr>
          <a:xfrm>
            <a:off x="0" y="226440"/>
            <a:ext cx="12191400" cy="6409080"/>
          </a:xfrm>
          <a:prstGeom prst="rect">
            <a:avLst/>
          </a:prstGeom>
          <a:ln>
            <a:noFill/>
          </a:ln>
        </p:spPr>
      </p:pic>
      <p:pic>
        <p:nvPicPr>
          <p:cNvPr id="501" name="그림 1"/>
          <p:cNvPicPr/>
          <p:nvPr/>
        </p:nvPicPr>
        <p:blipFill>
          <a:blip r:embed="rId3"/>
          <a:stretch/>
        </p:blipFill>
        <p:spPr>
          <a:xfrm>
            <a:off x="207360" y="2908800"/>
            <a:ext cx="2417400" cy="716400"/>
          </a:xfrm>
          <a:prstGeom prst="rect">
            <a:avLst/>
          </a:prstGeom>
          <a:ln>
            <a:noFill/>
          </a:ln>
        </p:spPr>
      </p:pic>
      <p:pic>
        <p:nvPicPr>
          <p:cNvPr id="502" name="그림 4"/>
          <p:cNvPicPr/>
          <p:nvPr/>
        </p:nvPicPr>
        <p:blipFill>
          <a:blip r:embed="rId4"/>
          <a:stretch/>
        </p:blipFill>
        <p:spPr>
          <a:xfrm>
            <a:off x="6095880" y="385560"/>
            <a:ext cx="5550840" cy="2130480"/>
          </a:xfrm>
          <a:prstGeom prst="rect">
            <a:avLst/>
          </a:prstGeom>
          <a:ln>
            <a:noFill/>
          </a:ln>
        </p:spPr>
      </p:pic>
      <p:sp>
        <p:nvSpPr>
          <p:cNvPr id="503" name="CustomShape 2"/>
          <p:cNvSpPr/>
          <p:nvPr/>
        </p:nvSpPr>
        <p:spPr>
          <a:xfrm rot="2125200">
            <a:off x="1394280" y="3792600"/>
            <a:ext cx="470160" cy="415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04" name="그림 6"/>
          <p:cNvPicPr/>
          <p:nvPr/>
        </p:nvPicPr>
        <p:blipFill>
          <a:blip r:embed="rId5"/>
          <a:stretch/>
        </p:blipFill>
        <p:spPr>
          <a:xfrm>
            <a:off x="3810240" y="524520"/>
            <a:ext cx="1991160" cy="220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5" name="Table 1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User_w_ys_serachId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아이디찾기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6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7" name="Table 3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8" name="Table 4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버튼 클릭시 이메일,핸드폰번호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중 선택하여 인증 방식 선택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09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0" name="CustomShape 6"/>
          <p:cNvSpPr/>
          <p:nvPr/>
        </p:nvSpPr>
        <p:spPr>
          <a:xfrm>
            <a:off x="1139400" y="2567880"/>
            <a:ext cx="138348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아이디 찾기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511" name="Group 7"/>
          <p:cNvGrpSpPr/>
          <p:nvPr/>
        </p:nvGrpSpPr>
        <p:grpSpPr>
          <a:xfrm>
            <a:off x="633600" y="3267000"/>
            <a:ext cx="986040" cy="246960"/>
            <a:chOff x="633600" y="3267000"/>
            <a:chExt cx="986040" cy="246960"/>
          </a:xfrm>
        </p:grpSpPr>
        <p:sp>
          <p:nvSpPr>
            <p:cNvPr id="512" name="CustomShape 8"/>
            <p:cNvSpPr/>
            <p:nvPr/>
          </p:nvSpPr>
          <p:spPr>
            <a:xfrm>
              <a:off x="633600" y="3267000"/>
              <a:ext cx="986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3" name="CustomShape 9"/>
            <p:cNvSpPr/>
            <p:nvPr/>
          </p:nvSpPr>
          <p:spPr>
            <a:xfrm>
              <a:off x="679320" y="3268800"/>
              <a:ext cx="894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14" name="Group 10"/>
          <p:cNvGrpSpPr/>
          <p:nvPr/>
        </p:nvGrpSpPr>
        <p:grpSpPr>
          <a:xfrm>
            <a:off x="633600" y="3779640"/>
            <a:ext cx="991440" cy="246960"/>
            <a:chOff x="633600" y="3779640"/>
            <a:chExt cx="991440" cy="246960"/>
          </a:xfrm>
        </p:grpSpPr>
        <p:sp>
          <p:nvSpPr>
            <p:cNvPr id="515" name="CustomShape 11"/>
            <p:cNvSpPr/>
            <p:nvPr/>
          </p:nvSpPr>
          <p:spPr>
            <a:xfrm>
              <a:off x="633600" y="377964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6" name="CustomShape 12"/>
            <p:cNvSpPr/>
            <p:nvPr/>
          </p:nvSpPr>
          <p:spPr>
            <a:xfrm>
              <a:off x="679320" y="378144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17" name="CustomShape 13"/>
          <p:cNvSpPr/>
          <p:nvPr/>
        </p:nvSpPr>
        <p:spPr>
          <a:xfrm>
            <a:off x="1717200" y="326700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8" name="CustomShape 14"/>
          <p:cNvSpPr/>
          <p:nvPr/>
        </p:nvSpPr>
        <p:spPr>
          <a:xfrm>
            <a:off x="1713600" y="377964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19" name="Group 15"/>
          <p:cNvGrpSpPr/>
          <p:nvPr/>
        </p:nvGrpSpPr>
        <p:grpSpPr>
          <a:xfrm>
            <a:off x="1982520" y="4774320"/>
            <a:ext cx="885240" cy="246960"/>
            <a:chOff x="1982520" y="4774320"/>
            <a:chExt cx="885240" cy="246960"/>
          </a:xfrm>
        </p:grpSpPr>
        <p:sp>
          <p:nvSpPr>
            <p:cNvPr id="520" name="CustomShape 16"/>
            <p:cNvSpPr/>
            <p:nvPr/>
          </p:nvSpPr>
          <p:spPr>
            <a:xfrm>
              <a:off x="1982520" y="4774320"/>
              <a:ext cx="8852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1" name="CustomShape 17"/>
            <p:cNvSpPr/>
            <p:nvPr/>
          </p:nvSpPr>
          <p:spPr>
            <a:xfrm>
              <a:off x="2028240" y="4776120"/>
              <a:ext cx="7938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22" name="Group 18"/>
          <p:cNvGrpSpPr/>
          <p:nvPr/>
        </p:nvGrpSpPr>
        <p:grpSpPr>
          <a:xfrm>
            <a:off x="4557240" y="4146120"/>
            <a:ext cx="768960" cy="246960"/>
            <a:chOff x="4557240" y="4146120"/>
            <a:chExt cx="768960" cy="246960"/>
          </a:xfrm>
        </p:grpSpPr>
        <p:sp>
          <p:nvSpPr>
            <p:cNvPr id="523" name="CustomShape 19"/>
            <p:cNvSpPr/>
            <p:nvPr/>
          </p:nvSpPr>
          <p:spPr>
            <a:xfrm>
              <a:off x="4557240" y="414612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4" name="CustomShape 20"/>
            <p:cNvSpPr/>
            <p:nvPr/>
          </p:nvSpPr>
          <p:spPr>
            <a:xfrm>
              <a:off x="4602960" y="41479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25" name="CustomShape 21"/>
          <p:cNvSpPr/>
          <p:nvPr/>
        </p:nvSpPr>
        <p:spPr>
          <a:xfrm>
            <a:off x="552240" y="1997280"/>
            <a:ext cx="7326360" cy="35121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6" name="Line 22"/>
          <p:cNvSpPr/>
          <p:nvPr/>
        </p:nvSpPr>
        <p:spPr>
          <a:xfrm flipH="1">
            <a:off x="4182480" y="1997280"/>
            <a:ext cx="33120" cy="351252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27" name="Group 23"/>
          <p:cNvGrpSpPr/>
          <p:nvPr/>
        </p:nvGrpSpPr>
        <p:grpSpPr>
          <a:xfrm>
            <a:off x="5529960" y="4146120"/>
            <a:ext cx="851760" cy="246960"/>
            <a:chOff x="5529960" y="4146120"/>
            <a:chExt cx="851760" cy="246960"/>
          </a:xfrm>
        </p:grpSpPr>
        <p:sp>
          <p:nvSpPr>
            <p:cNvPr id="528" name="CustomShape 24"/>
            <p:cNvSpPr/>
            <p:nvPr/>
          </p:nvSpPr>
          <p:spPr>
            <a:xfrm>
              <a:off x="5529960" y="4146120"/>
              <a:ext cx="8517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9" name="CustomShape 25"/>
            <p:cNvSpPr/>
            <p:nvPr/>
          </p:nvSpPr>
          <p:spPr>
            <a:xfrm>
              <a:off x="5575680" y="4147920"/>
              <a:ext cx="7603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30" name="Group 26"/>
          <p:cNvGrpSpPr/>
          <p:nvPr/>
        </p:nvGrpSpPr>
        <p:grpSpPr>
          <a:xfrm>
            <a:off x="6585840" y="4146120"/>
            <a:ext cx="991440" cy="246960"/>
            <a:chOff x="6585840" y="4146120"/>
            <a:chExt cx="991440" cy="246960"/>
          </a:xfrm>
        </p:grpSpPr>
        <p:sp>
          <p:nvSpPr>
            <p:cNvPr id="531" name="CustomShape 27"/>
            <p:cNvSpPr/>
            <p:nvPr/>
          </p:nvSpPr>
          <p:spPr>
            <a:xfrm>
              <a:off x="6585840" y="414612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2" name="CustomShape 28"/>
            <p:cNvSpPr/>
            <p:nvPr/>
          </p:nvSpPr>
          <p:spPr>
            <a:xfrm>
              <a:off x="6631560" y="414792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pic>
        <p:nvPicPr>
          <p:cNvPr id="533" name="그림 1"/>
          <p:cNvPicPr/>
          <p:nvPr/>
        </p:nvPicPr>
        <p:blipFill>
          <a:blip r:embed="rId2"/>
          <a:stretch/>
        </p:blipFill>
        <p:spPr>
          <a:xfrm>
            <a:off x="5602320" y="3107880"/>
            <a:ext cx="818280" cy="856440"/>
          </a:xfrm>
          <a:prstGeom prst="rect">
            <a:avLst/>
          </a:prstGeom>
          <a:ln w="12600">
            <a:noFill/>
          </a:ln>
        </p:spPr>
      </p:pic>
      <p:pic>
        <p:nvPicPr>
          <p:cNvPr id="534" name="그림 2"/>
          <p:cNvPicPr/>
          <p:nvPr/>
        </p:nvPicPr>
        <p:blipFill>
          <a:blip r:embed="rId3"/>
          <a:stretch/>
        </p:blipFill>
        <p:spPr>
          <a:xfrm>
            <a:off x="6590880" y="3084120"/>
            <a:ext cx="1028160" cy="942120"/>
          </a:xfrm>
          <a:prstGeom prst="rect">
            <a:avLst/>
          </a:prstGeom>
          <a:ln w="12600">
            <a:noFill/>
          </a:ln>
        </p:spPr>
      </p:pic>
      <p:pic>
        <p:nvPicPr>
          <p:cNvPr id="535" name="그림 3"/>
          <p:cNvPicPr/>
          <p:nvPr/>
        </p:nvPicPr>
        <p:blipFill>
          <a:blip r:embed="rId4"/>
          <a:stretch/>
        </p:blipFill>
        <p:spPr>
          <a:xfrm>
            <a:off x="4528800" y="3112560"/>
            <a:ext cx="894600" cy="913680"/>
          </a:xfrm>
          <a:prstGeom prst="rect">
            <a:avLst/>
          </a:prstGeom>
          <a:ln w="12600">
            <a:noFill/>
          </a:ln>
        </p:spPr>
      </p:pic>
      <p:grpSp>
        <p:nvGrpSpPr>
          <p:cNvPr id="536" name="Group 29"/>
          <p:cNvGrpSpPr/>
          <p:nvPr/>
        </p:nvGrpSpPr>
        <p:grpSpPr>
          <a:xfrm>
            <a:off x="1590120" y="3494520"/>
            <a:ext cx="270720" cy="366120"/>
            <a:chOff x="1590120" y="3494520"/>
            <a:chExt cx="270720" cy="366120"/>
          </a:xfrm>
        </p:grpSpPr>
        <p:sp>
          <p:nvSpPr>
            <p:cNvPr id="537" name="CustomShape 30"/>
            <p:cNvSpPr/>
            <p:nvPr/>
          </p:nvSpPr>
          <p:spPr>
            <a:xfrm>
              <a:off x="1590120" y="352440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8" name="CustomShape 31"/>
            <p:cNvSpPr/>
            <p:nvPr/>
          </p:nvSpPr>
          <p:spPr>
            <a:xfrm>
              <a:off x="1635840" y="349452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grpSp>
        <p:nvGrpSpPr>
          <p:cNvPr id="539" name="Group 32"/>
          <p:cNvGrpSpPr/>
          <p:nvPr/>
        </p:nvGrpSpPr>
        <p:grpSpPr>
          <a:xfrm>
            <a:off x="3079800" y="3779640"/>
            <a:ext cx="1038960" cy="246960"/>
            <a:chOff x="3079800" y="3779640"/>
            <a:chExt cx="1038960" cy="246960"/>
          </a:xfrm>
        </p:grpSpPr>
        <p:sp>
          <p:nvSpPr>
            <p:cNvPr id="540" name="CustomShape 33"/>
            <p:cNvSpPr/>
            <p:nvPr/>
          </p:nvSpPr>
          <p:spPr>
            <a:xfrm>
              <a:off x="3079800" y="3779640"/>
              <a:ext cx="103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1" name="CustomShape 34"/>
            <p:cNvSpPr/>
            <p:nvPr/>
          </p:nvSpPr>
          <p:spPr>
            <a:xfrm>
              <a:off x="3125520" y="3781440"/>
              <a:ext cx="94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인증번호발송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42" name="Group 35"/>
          <p:cNvGrpSpPr/>
          <p:nvPr/>
        </p:nvGrpSpPr>
        <p:grpSpPr>
          <a:xfrm>
            <a:off x="633600" y="4177800"/>
            <a:ext cx="991440" cy="395640"/>
            <a:chOff x="633600" y="4177800"/>
            <a:chExt cx="991440" cy="395640"/>
          </a:xfrm>
        </p:grpSpPr>
        <p:sp>
          <p:nvSpPr>
            <p:cNvPr id="543" name="CustomShape 36"/>
            <p:cNvSpPr/>
            <p:nvPr/>
          </p:nvSpPr>
          <p:spPr>
            <a:xfrm>
              <a:off x="633600" y="4206600"/>
              <a:ext cx="991440" cy="33732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4" name="CustomShape 37"/>
            <p:cNvSpPr/>
            <p:nvPr/>
          </p:nvSpPr>
          <p:spPr>
            <a:xfrm>
              <a:off x="679320" y="4177800"/>
              <a:ext cx="900000" cy="395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</a:t>
              </a:r>
              <a:endParaRPr lang="en-US" sz="1000" b="0" strike="noStrike" spc="-1">
                <a:latin typeface="Noto Sans CJK JP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입력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45" name="CustomShape 38"/>
          <p:cNvSpPr/>
          <p:nvPr/>
        </p:nvSpPr>
        <p:spPr>
          <a:xfrm>
            <a:off x="1713600" y="424296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6" name="CustomShape 39"/>
          <p:cNvSpPr/>
          <p:nvPr/>
        </p:nvSpPr>
        <p:spPr>
          <a:xfrm rot="10800000">
            <a:off x="1753200" y="4079520"/>
            <a:ext cx="145440" cy="11808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600">
            <a:solidFill>
              <a:srgbClr val="42719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49" name="그림 3"/>
          <p:cNvPicPr/>
          <p:nvPr/>
        </p:nvPicPr>
        <p:blipFill>
          <a:blip r:embed="rId2"/>
          <a:stretch/>
        </p:blipFill>
        <p:spPr>
          <a:xfrm>
            <a:off x="0" y="105120"/>
            <a:ext cx="12191400" cy="6646680"/>
          </a:xfrm>
          <a:prstGeom prst="rect">
            <a:avLst/>
          </a:prstGeom>
          <a:ln>
            <a:noFill/>
          </a:ln>
        </p:spPr>
      </p:pic>
      <p:pic>
        <p:nvPicPr>
          <p:cNvPr id="550" name="그림 4"/>
          <p:cNvPicPr/>
          <p:nvPr/>
        </p:nvPicPr>
        <p:blipFill>
          <a:blip r:embed="rId3"/>
          <a:stretch/>
        </p:blipFill>
        <p:spPr>
          <a:xfrm>
            <a:off x="189000" y="1446840"/>
            <a:ext cx="2327040" cy="1006560"/>
          </a:xfrm>
          <a:prstGeom prst="rect">
            <a:avLst/>
          </a:prstGeom>
          <a:ln>
            <a:noFill/>
          </a:ln>
        </p:spPr>
      </p:pic>
      <p:sp>
        <p:nvSpPr>
          <p:cNvPr id="551" name="CustomShape 3"/>
          <p:cNvSpPr/>
          <p:nvPr/>
        </p:nvSpPr>
        <p:spPr>
          <a:xfrm rot="5400000">
            <a:off x="1775160" y="2381040"/>
            <a:ext cx="470160" cy="415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" name="Table 1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User_w_ys_serachpass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비밀번호 찾기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3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4" name="Table 3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5" name="Table 4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56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7" name="CustomShape 6"/>
          <p:cNvSpPr/>
          <p:nvPr/>
        </p:nvSpPr>
        <p:spPr>
          <a:xfrm>
            <a:off x="1139400" y="2567880"/>
            <a:ext cx="202824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비밀번호 찾기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558" name="Group 7"/>
          <p:cNvGrpSpPr/>
          <p:nvPr/>
        </p:nvGrpSpPr>
        <p:grpSpPr>
          <a:xfrm>
            <a:off x="633600" y="3430080"/>
            <a:ext cx="986040" cy="246960"/>
            <a:chOff x="633600" y="3430080"/>
            <a:chExt cx="986040" cy="246960"/>
          </a:xfrm>
        </p:grpSpPr>
        <p:sp>
          <p:nvSpPr>
            <p:cNvPr id="559" name="CustomShape 8"/>
            <p:cNvSpPr/>
            <p:nvPr/>
          </p:nvSpPr>
          <p:spPr>
            <a:xfrm>
              <a:off x="633600" y="3430080"/>
              <a:ext cx="986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CustomShape 9"/>
            <p:cNvSpPr/>
            <p:nvPr/>
          </p:nvSpPr>
          <p:spPr>
            <a:xfrm>
              <a:off x="679320" y="3431880"/>
              <a:ext cx="894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61" name="Group 10"/>
          <p:cNvGrpSpPr/>
          <p:nvPr/>
        </p:nvGrpSpPr>
        <p:grpSpPr>
          <a:xfrm>
            <a:off x="633600" y="3779640"/>
            <a:ext cx="991440" cy="246960"/>
            <a:chOff x="633600" y="3779640"/>
            <a:chExt cx="991440" cy="246960"/>
          </a:xfrm>
        </p:grpSpPr>
        <p:sp>
          <p:nvSpPr>
            <p:cNvPr id="562" name="CustomShape 11"/>
            <p:cNvSpPr/>
            <p:nvPr/>
          </p:nvSpPr>
          <p:spPr>
            <a:xfrm>
              <a:off x="633600" y="377964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CustomShape 12"/>
            <p:cNvSpPr/>
            <p:nvPr/>
          </p:nvSpPr>
          <p:spPr>
            <a:xfrm>
              <a:off x="679320" y="378144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64" name="CustomShape 13"/>
          <p:cNvSpPr/>
          <p:nvPr/>
        </p:nvSpPr>
        <p:spPr>
          <a:xfrm>
            <a:off x="1717200" y="343008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5" name="CustomShape 14"/>
          <p:cNvSpPr/>
          <p:nvPr/>
        </p:nvSpPr>
        <p:spPr>
          <a:xfrm>
            <a:off x="1713600" y="377964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66" name="Group 15"/>
          <p:cNvGrpSpPr/>
          <p:nvPr/>
        </p:nvGrpSpPr>
        <p:grpSpPr>
          <a:xfrm>
            <a:off x="1982520" y="4774320"/>
            <a:ext cx="977040" cy="246960"/>
            <a:chOff x="1982520" y="4774320"/>
            <a:chExt cx="977040" cy="246960"/>
          </a:xfrm>
        </p:grpSpPr>
        <p:sp>
          <p:nvSpPr>
            <p:cNvPr id="567" name="CustomShape 16"/>
            <p:cNvSpPr/>
            <p:nvPr/>
          </p:nvSpPr>
          <p:spPr>
            <a:xfrm>
              <a:off x="1982520" y="4774320"/>
              <a:ext cx="977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CustomShape 17"/>
            <p:cNvSpPr/>
            <p:nvPr/>
          </p:nvSpPr>
          <p:spPr>
            <a:xfrm>
              <a:off x="2028240" y="4776120"/>
              <a:ext cx="885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69" name="Group 18"/>
          <p:cNvGrpSpPr/>
          <p:nvPr/>
        </p:nvGrpSpPr>
        <p:grpSpPr>
          <a:xfrm>
            <a:off x="4557240" y="4146120"/>
            <a:ext cx="768960" cy="246960"/>
            <a:chOff x="4557240" y="4146120"/>
            <a:chExt cx="768960" cy="246960"/>
          </a:xfrm>
        </p:grpSpPr>
        <p:sp>
          <p:nvSpPr>
            <p:cNvPr id="570" name="CustomShape 19"/>
            <p:cNvSpPr/>
            <p:nvPr/>
          </p:nvSpPr>
          <p:spPr>
            <a:xfrm>
              <a:off x="4557240" y="414612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CustomShape 20"/>
            <p:cNvSpPr/>
            <p:nvPr/>
          </p:nvSpPr>
          <p:spPr>
            <a:xfrm>
              <a:off x="4602960" y="41479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72" name="CustomShape 21"/>
          <p:cNvSpPr/>
          <p:nvPr/>
        </p:nvSpPr>
        <p:spPr>
          <a:xfrm>
            <a:off x="552240" y="1997280"/>
            <a:ext cx="7326360" cy="35121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3" name="Line 22"/>
          <p:cNvSpPr/>
          <p:nvPr/>
        </p:nvSpPr>
        <p:spPr>
          <a:xfrm flipH="1">
            <a:off x="4182480" y="1997280"/>
            <a:ext cx="33120" cy="351252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74" name="Group 23"/>
          <p:cNvGrpSpPr/>
          <p:nvPr/>
        </p:nvGrpSpPr>
        <p:grpSpPr>
          <a:xfrm>
            <a:off x="5529960" y="4146120"/>
            <a:ext cx="851760" cy="246960"/>
            <a:chOff x="5529960" y="4146120"/>
            <a:chExt cx="851760" cy="246960"/>
          </a:xfrm>
        </p:grpSpPr>
        <p:sp>
          <p:nvSpPr>
            <p:cNvPr id="575" name="CustomShape 24"/>
            <p:cNvSpPr/>
            <p:nvPr/>
          </p:nvSpPr>
          <p:spPr>
            <a:xfrm>
              <a:off x="5529960" y="4146120"/>
              <a:ext cx="8517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6" name="CustomShape 25"/>
            <p:cNvSpPr/>
            <p:nvPr/>
          </p:nvSpPr>
          <p:spPr>
            <a:xfrm>
              <a:off x="5575680" y="4147920"/>
              <a:ext cx="7603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77" name="Group 26"/>
          <p:cNvGrpSpPr/>
          <p:nvPr/>
        </p:nvGrpSpPr>
        <p:grpSpPr>
          <a:xfrm>
            <a:off x="6585840" y="4146120"/>
            <a:ext cx="991440" cy="246960"/>
            <a:chOff x="6585840" y="4146120"/>
            <a:chExt cx="991440" cy="246960"/>
          </a:xfrm>
        </p:grpSpPr>
        <p:sp>
          <p:nvSpPr>
            <p:cNvPr id="578" name="CustomShape 27"/>
            <p:cNvSpPr/>
            <p:nvPr/>
          </p:nvSpPr>
          <p:spPr>
            <a:xfrm>
              <a:off x="6585840" y="414612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9" name="CustomShape 28"/>
            <p:cNvSpPr/>
            <p:nvPr/>
          </p:nvSpPr>
          <p:spPr>
            <a:xfrm>
              <a:off x="6631560" y="414792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pic>
        <p:nvPicPr>
          <p:cNvPr id="580" name="그림 1"/>
          <p:cNvPicPr/>
          <p:nvPr/>
        </p:nvPicPr>
        <p:blipFill>
          <a:blip r:embed="rId2"/>
          <a:stretch/>
        </p:blipFill>
        <p:spPr>
          <a:xfrm>
            <a:off x="5602320" y="3107880"/>
            <a:ext cx="818280" cy="856440"/>
          </a:xfrm>
          <a:prstGeom prst="rect">
            <a:avLst/>
          </a:prstGeom>
          <a:ln w="12600">
            <a:noFill/>
          </a:ln>
        </p:spPr>
      </p:pic>
      <p:pic>
        <p:nvPicPr>
          <p:cNvPr id="581" name="그림 2"/>
          <p:cNvPicPr/>
          <p:nvPr/>
        </p:nvPicPr>
        <p:blipFill>
          <a:blip r:embed="rId3"/>
          <a:stretch/>
        </p:blipFill>
        <p:spPr>
          <a:xfrm>
            <a:off x="6590880" y="3084120"/>
            <a:ext cx="1028160" cy="942120"/>
          </a:xfrm>
          <a:prstGeom prst="rect">
            <a:avLst/>
          </a:prstGeom>
          <a:ln w="12600">
            <a:noFill/>
          </a:ln>
        </p:spPr>
      </p:pic>
      <p:pic>
        <p:nvPicPr>
          <p:cNvPr id="582" name="그림 3"/>
          <p:cNvPicPr/>
          <p:nvPr/>
        </p:nvPicPr>
        <p:blipFill>
          <a:blip r:embed="rId4"/>
          <a:stretch/>
        </p:blipFill>
        <p:spPr>
          <a:xfrm>
            <a:off x="4528800" y="3112560"/>
            <a:ext cx="894600" cy="913680"/>
          </a:xfrm>
          <a:prstGeom prst="rect">
            <a:avLst/>
          </a:prstGeom>
          <a:ln w="12600">
            <a:noFill/>
          </a:ln>
        </p:spPr>
      </p:pic>
      <p:grpSp>
        <p:nvGrpSpPr>
          <p:cNvPr id="583" name="Group 29"/>
          <p:cNvGrpSpPr/>
          <p:nvPr/>
        </p:nvGrpSpPr>
        <p:grpSpPr>
          <a:xfrm>
            <a:off x="3079800" y="3779640"/>
            <a:ext cx="1038960" cy="246960"/>
            <a:chOff x="3079800" y="3779640"/>
            <a:chExt cx="1038960" cy="246960"/>
          </a:xfrm>
        </p:grpSpPr>
        <p:sp>
          <p:nvSpPr>
            <p:cNvPr id="584" name="CustomShape 30"/>
            <p:cNvSpPr/>
            <p:nvPr/>
          </p:nvSpPr>
          <p:spPr>
            <a:xfrm>
              <a:off x="3079800" y="3779640"/>
              <a:ext cx="103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CustomShape 31"/>
            <p:cNvSpPr/>
            <p:nvPr/>
          </p:nvSpPr>
          <p:spPr>
            <a:xfrm>
              <a:off x="3125520" y="3781440"/>
              <a:ext cx="94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인증번호발송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86" name="Group 32"/>
          <p:cNvGrpSpPr/>
          <p:nvPr/>
        </p:nvGrpSpPr>
        <p:grpSpPr>
          <a:xfrm>
            <a:off x="785520" y="4177800"/>
            <a:ext cx="839520" cy="395640"/>
            <a:chOff x="785520" y="4177800"/>
            <a:chExt cx="839520" cy="395640"/>
          </a:xfrm>
        </p:grpSpPr>
        <p:sp>
          <p:nvSpPr>
            <p:cNvPr id="587" name="CustomShape 33"/>
            <p:cNvSpPr/>
            <p:nvPr/>
          </p:nvSpPr>
          <p:spPr>
            <a:xfrm>
              <a:off x="785520" y="4206600"/>
              <a:ext cx="839520" cy="33732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8" name="CustomShape 34"/>
            <p:cNvSpPr/>
            <p:nvPr/>
          </p:nvSpPr>
          <p:spPr>
            <a:xfrm>
              <a:off x="831240" y="4177800"/>
              <a:ext cx="748080" cy="395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</a:t>
              </a:r>
              <a:endParaRPr lang="en-US" sz="1000" b="0" strike="noStrike" spc="-1">
                <a:latin typeface="Noto Sans CJK JP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입력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89" name="CustomShape 35"/>
          <p:cNvSpPr/>
          <p:nvPr/>
        </p:nvSpPr>
        <p:spPr>
          <a:xfrm>
            <a:off x="1713600" y="424296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0" name="CustomShape 36"/>
          <p:cNvSpPr/>
          <p:nvPr/>
        </p:nvSpPr>
        <p:spPr>
          <a:xfrm rot="10800000">
            <a:off x="1753200" y="4079520"/>
            <a:ext cx="145440" cy="11808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600">
            <a:solidFill>
              <a:srgbClr val="42719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91" name="Group 37"/>
          <p:cNvGrpSpPr/>
          <p:nvPr/>
        </p:nvGrpSpPr>
        <p:grpSpPr>
          <a:xfrm>
            <a:off x="633600" y="3084480"/>
            <a:ext cx="986040" cy="246960"/>
            <a:chOff x="633600" y="3084480"/>
            <a:chExt cx="986040" cy="246960"/>
          </a:xfrm>
        </p:grpSpPr>
        <p:sp>
          <p:nvSpPr>
            <p:cNvPr id="592" name="CustomShape 38"/>
            <p:cNvSpPr/>
            <p:nvPr/>
          </p:nvSpPr>
          <p:spPr>
            <a:xfrm>
              <a:off x="633600" y="3084480"/>
              <a:ext cx="986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CustomShape 39"/>
            <p:cNvSpPr/>
            <p:nvPr/>
          </p:nvSpPr>
          <p:spPr>
            <a:xfrm>
              <a:off x="679320" y="3086280"/>
              <a:ext cx="894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94" name="CustomShape 40"/>
          <p:cNvSpPr/>
          <p:nvPr/>
        </p:nvSpPr>
        <p:spPr>
          <a:xfrm>
            <a:off x="1717200" y="308448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6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7" name="그림 3"/>
          <p:cNvPicPr/>
          <p:nvPr/>
        </p:nvPicPr>
        <p:blipFill>
          <a:blip r:embed="rId2"/>
          <a:stretch/>
        </p:blipFill>
        <p:spPr>
          <a:xfrm>
            <a:off x="0" y="18000"/>
            <a:ext cx="12191400" cy="682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59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김현태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상세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신고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Admin_통계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1" name="Table 1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user_w_ht_category_menu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프로젝트 카테고리 메뉴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2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3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4" name="Table 4"/>
          <p:cNvGraphicFramePr/>
          <p:nvPr/>
        </p:nvGraphicFramePr>
        <p:xfrm>
          <a:off x="8509680" y="1289880"/>
          <a:ext cx="3531600" cy="58644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좌측 카테고리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-슬라이드 배너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46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</a:rPr>
                        <a:t>IT, </a:t>
                      </a: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가전, 가구 패션, 뷰티, 푸드, 여행, 레저, 스포츠, 반려동물, 음악 저작권, 영화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주화면으로 컨텐츠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우측 카테고리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 고리 내 표시할 프로젝트 종류를 선택하기 위한 셀렉트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4에서 선택한 프로젝트 종류의 2차 세부 구분 셀렉트 박스 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2차 세부 구분 셀렉트 박스에서 선택된 내용에 해당하는 프로젝트들을 주 화면에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605" name="Group 5"/>
          <p:cNvGrpSpPr/>
          <p:nvPr/>
        </p:nvGrpSpPr>
        <p:grpSpPr>
          <a:xfrm>
            <a:off x="120960" y="1271880"/>
            <a:ext cx="8068680" cy="5349240"/>
            <a:chOff x="120960" y="1271880"/>
            <a:chExt cx="8068680" cy="5349240"/>
          </a:xfrm>
        </p:grpSpPr>
        <p:grpSp>
          <p:nvGrpSpPr>
            <p:cNvPr id="606" name="Group 6"/>
            <p:cNvGrpSpPr/>
            <p:nvPr/>
          </p:nvGrpSpPr>
          <p:grpSpPr>
            <a:xfrm>
              <a:off x="120960" y="1271880"/>
              <a:ext cx="8068680" cy="5349240"/>
              <a:chOff x="120960" y="1271880"/>
              <a:chExt cx="8068680" cy="5349240"/>
            </a:xfrm>
          </p:grpSpPr>
          <p:sp>
            <p:nvSpPr>
              <p:cNvPr id="607" name="CustomShape 7"/>
              <p:cNvSpPr/>
              <p:nvPr/>
            </p:nvSpPr>
            <p:spPr>
              <a:xfrm>
                <a:off x="158040" y="1271880"/>
                <a:ext cx="8031600" cy="53492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8" name="CustomShape 8"/>
              <p:cNvSpPr/>
              <p:nvPr/>
            </p:nvSpPr>
            <p:spPr>
              <a:xfrm>
                <a:off x="369720" y="2447640"/>
                <a:ext cx="760968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DC7F0D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09" name="CustomShape 9"/>
              <p:cNvSpPr/>
              <p:nvPr/>
            </p:nvSpPr>
            <p:spPr>
              <a:xfrm rot="16080000">
                <a:off x="321480" y="1844280"/>
                <a:ext cx="200160" cy="17316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0" name="CustomShape 10"/>
              <p:cNvSpPr/>
              <p:nvPr/>
            </p:nvSpPr>
            <p:spPr>
              <a:xfrm rot="5400000">
                <a:off x="7761240" y="1843200"/>
                <a:ext cx="200160" cy="17316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1" name="CustomShape 11"/>
              <p:cNvSpPr/>
              <p:nvPr/>
            </p:nvSpPr>
            <p:spPr>
              <a:xfrm>
                <a:off x="628560" y="151452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IT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2" name="CustomShape 12"/>
              <p:cNvSpPr/>
              <p:nvPr/>
            </p:nvSpPr>
            <p:spPr>
              <a:xfrm>
                <a:off x="166356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가전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3" name="CustomShape 13"/>
              <p:cNvSpPr/>
              <p:nvPr/>
            </p:nvSpPr>
            <p:spPr>
              <a:xfrm>
                <a:off x="6838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여행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4" name="CustomShape 14"/>
              <p:cNvSpPr/>
              <p:nvPr/>
            </p:nvSpPr>
            <p:spPr>
              <a:xfrm>
                <a:off x="5803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푸드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5" name="CustomShape 15"/>
              <p:cNvSpPr/>
              <p:nvPr/>
            </p:nvSpPr>
            <p:spPr>
              <a:xfrm>
                <a:off x="4768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뷰티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6" name="CustomShape 16"/>
              <p:cNvSpPr/>
              <p:nvPr/>
            </p:nvSpPr>
            <p:spPr>
              <a:xfrm>
                <a:off x="3733920" y="1504800"/>
                <a:ext cx="818280" cy="81828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패션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7" name="CustomShape 17"/>
              <p:cNvSpPr/>
              <p:nvPr/>
            </p:nvSpPr>
            <p:spPr>
              <a:xfrm>
                <a:off x="2698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가구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8" name="CustomShape 18"/>
              <p:cNvSpPr/>
              <p:nvPr/>
            </p:nvSpPr>
            <p:spPr>
              <a:xfrm>
                <a:off x="369720" y="1369080"/>
                <a:ext cx="760968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DC7F0D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19" name="CustomShape 19"/>
              <p:cNvSpPr/>
              <p:nvPr/>
            </p:nvSpPr>
            <p:spPr>
              <a:xfrm>
                <a:off x="7826400" y="155880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3</a:t>
                </a:r>
                <a:endParaRPr lang="en-US" sz="1800" b="0" strike="noStrike" spc="-1">
                  <a:latin typeface="Noto Sans CJK JP"/>
                </a:endParaRPr>
              </a:p>
            </p:txBody>
          </p:sp>
          <p:sp>
            <p:nvSpPr>
              <p:cNvPr id="620" name="CustomShape 20"/>
              <p:cNvSpPr/>
              <p:nvPr/>
            </p:nvSpPr>
            <p:spPr>
              <a:xfrm>
                <a:off x="565920" y="138564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2</a:t>
                </a:r>
                <a:endParaRPr lang="en-US" sz="1800" b="0" strike="noStrike" spc="-1">
                  <a:latin typeface="Noto Sans CJK JP"/>
                </a:endParaRPr>
              </a:p>
            </p:txBody>
          </p:sp>
          <p:sp>
            <p:nvSpPr>
              <p:cNvPr id="621" name="CustomShape 21"/>
              <p:cNvSpPr/>
              <p:nvPr/>
            </p:nvSpPr>
            <p:spPr>
              <a:xfrm>
                <a:off x="120960" y="154584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1</a:t>
                </a:r>
                <a:endParaRPr lang="en-US" sz="1800" b="0" strike="noStrike" spc="-1">
                  <a:latin typeface="Noto Sans CJK JP"/>
                </a:endParaRPr>
              </a:p>
            </p:txBody>
          </p:sp>
        </p:grpSp>
        <p:sp>
          <p:nvSpPr>
            <p:cNvPr id="622" name="CustomShape 22"/>
            <p:cNvSpPr/>
            <p:nvPr/>
          </p:nvSpPr>
          <p:spPr>
            <a:xfrm>
              <a:off x="3755160" y="2557080"/>
              <a:ext cx="1973520" cy="436680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베스트 프로젝트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623" name="CustomShape 23"/>
            <p:cNvSpPr/>
            <p:nvPr/>
          </p:nvSpPr>
          <p:spPr>
            <a:xfrm rot="5400000">
              <a:off x="5375880" y="2652480"/>
              <a:ext cx="226440" cy="245520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24" name="CustomShape 24"/>
            <p:cNvSpPr/>
            <p:nvPr/>
          </p:nvSpPr>
          <p:spPr>
            <a:xfrm>
              <a:off x="3517920" y="26132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4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sp>
        <p:nvSpPr>
          <p:cNvPr id="625" name="CustomShape 25"/>
          <p:cNvSpPr/>
          <p:nvPr/>
        </p:nvSpPr>
        <p:spPr>
          <a:xfrm>
            <a:off x="6003720" y="2557080"/>
            <a:ext cx="1973520" cy="4366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투자 금액순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626" name="CustomShape 26"/>
          <p:cNvSpPr/>
          <p:nvPr/>
        </p:nvSpPr>
        <p:spPr>
          <a:xfrm>
            <a:off x="5803920" y="26132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27" name="CustomShape 27"/>
          <p:cNvSpPr/>
          <p:nvPr/>
        </p:nvSpPr>
        <p:spPr>
          <a:xfrm rot="5400000">
            <a:off x="7675560" y="2652480"/>
            <a:ext cx="226440" cy="245520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28" name="Table 28"/>
          <p:cNvGraphicFramePr/>
          <p:nvPr/>
        </p:nvGraphicFramePr>
        <p:xfrm>
          <a:off x="3394440" y="3460680"/>
          <a:ext cx="5000760" cy="2720160"/>
        </p:xfrm>
        <a:graphic>
          <a:graphicData uri="http://schemas.openxmlformats.org/drawingml/2006/table">
            <a:tbl>
              <a:tblPr/>
              <a:tblGrid>
                <a:gridCol w="2500200"/>
                <a:gridCol w="2500560"/>
              </a:tblGrid>
              <a:tr h="422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1차 셀렉트 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2차 셀렉트박스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*진행 중 프로젝트(default)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지나간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종료 프로젝트 전체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아깝게 목표 미달성된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629" name="CustomShape 29"/>
          <p:cNvSpPr/>
          <p:nvPr/>
        </p:nvSpPr>
        <p:spPr>
          <a:xfrm rot="10800000">
            <a:off x="5084280" y="3826080"/>
            <a:ext cx="315000" cy="41112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30"/>
          <p:cNvSpPr/>
          <p:nvPr/>
        </p:nvSpPr>
        <p:spPr>
          <a:xfrm rot="10800000">
            <a:off x="7403040" y="3830400"/>
            <a:ext cx="315000" cy="41112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Picture 2"/>
          <p:cNvPicPr/>
          <p:nvPr/>
        </p:nvPicPr>
        <p:blipFill>
          <a:blip r:embed="rId2"/>
          <a:stretch/>
        </p:blipFill>
        <p:spPr>
          <a:xfrm>
            <a:off x="609480" y="285480"/>
            <a:ext cx="10870200" cy="614844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632" name="CustomShape 1"/>
          <p:cNvSpPr/>
          <p:nvPr/>
        </p:nvSpPr>
        <p:spPr>
          <a:xfrm>
            <a:off x="668880" y="2090160"/>
            <a:ext cx="10734840" cy="4259160"/>
          </a:xfrm>
          <a:prstGeom prst="rect">
            <a:avLst/>
          </a:prstGeom>
          <a:noFill/>
          <a:ln w="7632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33" name="Picture 3"/>
          <p:cNvPicPr/>
          <p:nvPr/>
        </p:nvPicPr>
        <p:blipFill>
          <a:blip r:embed="rId3"/>
          <a:stretch/>
        </p:blipFill>
        <p:spPr>
          <a:xfrm>
            <a:off x="5114880" y="2543760"/>
            <a:ext cx="5419080" cy="121860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pic>
        <p:nvPicPr>
          <p:cNvPr id="634" name="Picture 4"/>
          <p:cNvPicPr/>
          <p:nvPr/>
        </p:nvPicPr>
        <p:blipFill>
          <a:blip r:embed="rId4"/>
          <a:stretch/>
        </p:blipFill>
        <p:spPr>
          <a:xfrm>
            <a:off x="5114880" y="4088520"/>
            <a:ext cx="7076520" cy="83160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635" name="CustomShape 2"/>
          <p:cNvSpPr/>
          <p:nvPr/>
        </p:nvSpPr>
        <p:spPr>
          <a:xfrm flipH="1" flipV="1">
            <a:off x="4080240" y="1836720"/>
            <a:ext cx="1033200" cy="1315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CustomShape 3"/>
          <p:cNvSpPr/>
          <p:nvPr/>
        </p:nvSpPr>
        <p:spPr>
          <a:xfrm flipH="1" flipV="1">
            <a:off x="4080240" y="1836720"/>
            <a:ext cx="1033200" cy="266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91" y="1501123"/>
            <a:ext cx="1992904" cy="2060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338" y="1501124"/>
            <a:ext cx="1853914" cy="2060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750" y="1376416"/>
            <a:ext cx="1489100" cy="1159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774" y="4489733"/>
            <a:ext cx="5987196" cy="2263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322" y="2774394"/>
            <a:ext cx="2332224" cy="22389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671825">
            <a:off x="2069048" y="4832885"/>
            <a:ext cx="1178546" cy="9596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036" y="3891629"/>
            <a:ext cx="1436837" cy="12326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</p:pic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 smtClean="0"/>
                <a:t>CROWD FUNDING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923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CustomShape 1"/>
          <p:cNvSpPr/>
          <p:nvPr/>
        </p:nvSpPr>
        <p:spPr>
          <a:xfrm>
            <a:off x="461520" y="1377000"/>
            <a:ext cx="1448640" cy="4366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IT</a:t>
            </a:r>
            <a:endParaRPr lang="en-US" sz="1300" b="0" strike="noStrike" spc="-1">
              <a:latin typeface="Noto Sans CJK JP"/>
            </a:endParaRPr>
          </a:p>
        </p:txBody>
      </p:sp>
      <p:graphicFrame>
        <p:nvGraphicFramePr>
          <p:cNvPr id="638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user_w_ht_category_main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카테고리 메인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39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0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1" name="Table 5"/>
          <p:cNvGraphicFramePr/>
          <p:nvPr/>
        </p:nvGraphicFramePr>
        <p:xfrm>
          <a:off x="8509680" y="1289880"/>
          <a:ext cx="3531600" cy="53874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94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카테고리 이름을 표현한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카테고리 상세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 user_w_ht_category_menu의 메뉴를 클릭한 것과 동일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클릭시 프로젝트 상세 페이지로 이동 (모든 페이지 동일)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제목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클릭시 프로젝트 상세 페이지로 이동 (모든 페이지 동일)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카테고리 및 펀딩률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주황색 선은 100분위 표시에 맞게 길이 변동 (모든 페이지 동일)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42" name="CustomShape 6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643" name="Group 7"/>
          <p:cNvGrpSpPr/>
          <p:nvPr/>
        </p:nvGrpSpPr>
        <p:grpSpPr>
          <a:xfrm>
            <a:off x="158040" y="1271880"/>
            <a:ext cx="8031600" cy="5349240"/>
            <a:chOff x="158040" y="1271880"/>
            <a:chExt cx="8031600" cy="5349240"/>
          </a:xfrm>
        </p:grpSpPr>
        <p:sp>
          <p:nvSpPr>
            <p:cNvPr id="644" name="CustomShape 8"/>
            <p:cNvSpPr/>
            <p:nvPr/>
          </p:nvSpPr>
          <p:spPr>
            <a:xfrm>
              <a:off x="158040" y="1271880"/>
              <a:ext cx="8031600" cy="534924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5" name="CustomShape 9"/>
            <p:cNvSpPr/>
            <p:nvPr/>
          </p:nvSpPr>
          <p:spPr>
            <a:xfrm>
              <a:off x="2018160" y="1752480"/>
              <a:ext cx="60296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6" name="CustomShape 10"/>
            <p:cNvSpPr/>
            <p:nvPr/>
          </p:nvSpPr>
          <p:spPr>
            <a:xfrm flipV="1">
              <a:off x="761760" y="368388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7" name="CustomShape 11"/>
            <p:cNvSpPr/>
            <p:nvPr/>
          </p:nvSpPr>
          <p:spPr>
            <a:xfrm>
              <a:off x="784080" y="31294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48" name="CustomShape 12"/>
            <p:cNvSpPr/>
            <p:nvPr/>
          </p:nvSpPr>
          <p:spPr>
            <a:xfrm>
              <a:off x="2104920" y="4400640"/>
              <a:ext cx="6000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649" name="그림 4"/>
            <p:cNvPicPr/>
            <p:nvPr/>
          </p:nvPicPr>
          <p:blipFill>
            <a:blip r:embed="rId2"/>
            <a:stretch/>
          </p:blipFill>
          <p:spPr>
            <a:xfrm>
              <a:off x="790560" y="18925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50" name="CustomShape 13"/>
            <p:cNvSpPr/>
            <p:nvPr/>
          </p:nvSpPr>
          <p:spPr>
            <a:xfrm>
              <a:off x="793800" y="34437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51" name="CustomShape 14"/>
            <p:cNvSpPr/>
            <p:nvPr/>
          </p:nvSpPr>
          <p:spPr>
            <a:xfrm>
              <a:off x="793800" y="37389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52" name="CustomShape 15"/>
            <p:cNvSpPr/>
            <p:nvPr/>
          </p:nvSpPr>
          <p:spPr>
            <a:xfrm flipV="1">
              <a:off x="3095640" y="368388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3" name="CustomShape 16"/>
            <p:cNvSpPr/>
            <p:nvPr/>
          </p:nvSpPr>
          <p:spPr>
            <a:xfrm>
              <a:off x="3117600" y="31294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54" name="그림 4"/>
            <p:cNvPicPr/>
            <p:nvPr/>
          </p:nvPicPr>
          <p:blipFill>
            <a:blip r:embed="rId2"/>
            <a:stretch/>
          </p:blipFill>
          <p:spPr>
            <a:xfrm>
              <a:off x="3124080" y="18925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55" name="CustomShape 17"/>
            <p:cNvSpPr/>
            <p:nvPr/>
          </p:nvSpPr>
          <p:spPr>
            <a:xfrm>
              <a:off x="3127320" y="34437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56" name="CustomShape 18"/>
            <p:cNvSpPr/>
            <p:nvPr/>
          </p:nvSpPr>
          <p:spPr>
            <a:xfrm>
              <a:off x="3127320" y="37389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57" name="CustomShape 19"/>
            <p:cNvSpPr/>
            <p:nvPr/>
          </p:nvSpPr>
          <p:spPr>
            <a:xfrm flipV="1">
              <a:off x="5410080" y="367452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8" name="CustomShape 20"/>
            <p:cNvSpPr/>
            <p:nvPr/>
          </p:nvSpPr>
          <p:spPr>
            <a:xfrm>
              <a:off x="5432400" y="311976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59" name="그림 4"/>
            <p:cNvPicPr/>
            <p:nvPr/>
          </p:nvPicPr>
          <p:blipFill>
            <a:blip r:embed="rId2"/>
            <a:stretch/>
          </p:blipFill>
          <p:spPr>
            <a:xfrm>
              <a:off x="5438880" y="188316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60" name="CustomShape 21"/>
            <p:cNvSpPr/>
            <p:nvPr/>
          </p:nvSpPr>
          <p:spPr>
            <a:xfrm>
              <a:off x="5441760" y="343404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61" name="CustomShape 22"/>
            <p:cNvSpPr/>
            <p:nvPr/>
          </p:nvSpPr>
          <p:spPr>
            <a:xfrm>
              <a:off x="5441760" y="372960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62" name="CustomShape 23"/>
            <p:cNvSpPr/>
            <p:nvPr/>
          </p:nvSpPr>
          <p:spPr>
            <a:xfrm flipV="1">
              <a:off x="771480" y="634140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3" name="CustomShape 24"/>
            <p:cNvSpPr/>
            <p:nvPr/>
          </p:nvSpPr>
          <p:spPr>
            <a:xfrm>
              <a:off x="793800" y="5787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64" name="그림 4"/>
            <p:cNvPicPr/>
            <p:nvPr/>
          </p:nvPicPr>
          <p:blipFill>
            <a:blip r:embed="rId2"/>
            <a:stretch/>
          </p:blipFill>
          <p:spPr>
            <a:xfrm>
              <a:off x="800280" y="4550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65" name="CustomShape 25"/>
            <p:cNvSpPr/>
            <p:nvPr/>
          </p:nvSpPr>
          <p:spPr>
            <a:xfrm>
              <a:off x="803160" y="6101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66" name="CustomShape 26"/>
            <p:cNvSpPr/>
            <p:nvPr/>
          </p:nvSpPr>
          <p:spPr>
            <a:xfrm>
              <a:off x="803160" y="6396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67" name="CustomShape 27"/>
            <p:cNvSpPr/>
            <p:nvPr/>
          </p:nvSpPr>
          <p:spPr>
            <a:xfrm flipV="1">
              <a:off x="3105000" y="634140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8" name="CustomShape 28"/>
            <p:cNvSpPr/>
            <p:nvPr/>
          </p:nvSpPr>
          <p:spPr>
            <a:xfrm>
              <a:off x="3127320" y="5787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69" name="그림 4"/>
            <p:cNvPicPr/>
            <p:nvPr/>
          </p:nvPicPr>
          <p:blipFill>
            <a:blip r:embed="rId2"/>
            <a:stretch/>
          </p:blipFill>
          <p:spPr>
            <a:xfrm>
              <a:off x="3133800" y="4550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70" name="CustomShape 29"/>
            <p:cNvSpPr/>
            <p:nvPr/>
          </p:nvSpPr>
          <p:spPr>
            <a:xfrm>
              <a:off x="3136680" y="6101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71" name="CustomShape 30"/>
            <p:cNvSpPr/>
            <p:nvPr/>
          </p:nvSpPr>
          <p:spPr>
            <a:xfrm>
              <a:off x="3136680" y="6396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72" name="CustomShape 31"/>
            <p:cNvSpPr/>
            <p:nvPr/>
          </p:nvSpPr>
          <p:spPr>
            <a:xfrm flipV="1">
              <a:off x="5419440" y="633204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3" name="CustomShape 32"/>
            <p:cNvSpPr/>
            <p:nvPr/>
          </p:nvSpPr>
          <p:spPr>
            <a:xfrm>
              <a:off x="5441760" y="57772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74" name="그림 4"/>
            <p:cNvPicPr/>
            <p:nvPr/>
          </p:nvPicPr>
          <p:blipFill>
            <a:blip r:embed="rId2"/>
            <a:stretch/>
          </p:blipFill>
          <p:spPr>
            <a:xfrm>
              <a:off x="5448240" y="454068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75" name="CustomShape 33"/>
            <p:cNvSpPr/>
            <p:nvPr/>
          </p:nvSpPr>
          <p:spPr>
            <a:xfrm>
              <a:off x="5451480" y="60915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76" name="CustomShape 34"/>
            <p:cNvSpPr/>
            <p:nvPr/>
          </p:nvSpPr>
          <p:spPr>
            <a:xfrm>
              <a:off x="5451480" y="63867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77" name="CustomShape 35"/>
            <p:cNvSpPr/>
            <p:nvPr/>
          </p:nvSpPr>
          <p:spPr>
            <a:xfrm>
              <a:off x="196200" y="13460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678" name="CustomShape 36"/>
            <p:cNvSpPr/>
            <p:nvPr/>
          </p:nvSpPr>
          <p:spPr>
            <a:xfrm>
              <a:off x="651600" y="18032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679" name="CustomShape 37"/>
            <p:cNvSpPr/>
            <p:nvPr/>
          </p:nvSpPr>
          <p:spPr>
            <a:xfrm>
              <a:off x="649800" y="31269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3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680" name="CustomShape 38"/>
            <p:cNvSpPr/>
            <p:nvPr/>
          </p:nvSpPr>
          <p:spPr>
            <a:xfrm>
              <a:off x="552960" y="35366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4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sp>
        <p:nvSpPr>
          <p:cNvPr id="681" name="CustomShape 39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82" name="CustomShape 40"/>
          <p:cNvSpPr/>
          <p:nvPr/>
        </p:nvSpPr>
        <p:spPr>
          <a:xfrm>
            <a:off x="498960" y="3962880"/>
            <a:ext cx="1448640" cy="4366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가전</a:t>
            </a:r>
            <a:endParaRPr lang="en-US" sz="13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Picture 2"/>
          <p:cNvPicPr/>
          <p:nvPr/>
        </p:nvPicPr>
        <p:blipFill>
          <a:blip r:embed="rId2"/>
          <a:stretch/>
        </p:blipFill>
        <p:spPr>
          <a:xfrm>
            <a:off x="819360" y="144000"/>
            <a:ext cx="10212840" cy="622440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684" name="CustomShape 1"/>
          <p:cNvSpPr/>
          <p:nvPr/>
        </p:nvSpPr>
        <p:spPr>
          <a:xfrm>
            <a:off x="990720" y="923040"/>
            <a:ext cx="9947520" cy="3106440"/>
          </a:xfrm>
          <a:prstGeom prst="rect">
            <a:avLst/>
          </a:prstGeom>
          <a:noFill/>
          <a:ln w="5724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CustomShape 2"/>
          <p:cNvSpPr/>
          <p:nvPr/>
        </p:nvSpPr>
        <p:spPr>
          <a:xfrm>
            <a:off x="1109160" y="1049760"/>
            <a:ext cx="1345320" cy="43092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6" name="CustomShape 3"/>
          <p:cNvSpPr/>
          <p:nvPr/>
        </p:nvSpPr>
        <p:spPr>
          <a:xfrm>
            <a:off x="1109160" y="1642680"/>
            <a:ext cx="2242800" cy="226836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87" name="Picture 3"/>
          <p:cNvPicPr/>
          <p:nvPr/>
        </p:nvPicPr>
        <p:blipFill>
          <a:blip r:embed="rId3"/>
          <a:stretch/>
        </p:blipFill>
        <p:spPr>
          <a:xfrm>
            <a:off x="5488920" y="1265760"/>
            <a:ext cx="3119760" cy="507924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688" name="CustomShape 4"/>
          <p:cNvSpPr/>
          <p:nvPr/>
        </p:nvSpPr>
        <p:spPr>
          <a:xfrm flipH="1" flipV="1">
            <a:off x="4833720" y="922320"/>
            <a:ext cx="653760" cy="55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CustomShape 5"/>
          <p:cNvSpPr/>
          <p:nvPr/>
        </p:nvSpPr>
        <p:spPr>
          <a:xfrm flipH="1" flipV="1">
            <a:off x="2454480" y="1265040"/>
            <a:ext cx="3033000" cy="1209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CustomShape 6"/>
          <p:cNvSpPr/>
          <p:nvPr/>
        </p:nvSpPr>
        <p:spPr>
          <a:xfrm flipH="1" flipV="1">
            <a:off x="3351960" y="2776320"/>
            <a:ext cx="2135520" cy="2141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1" name="Table 1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user_w_ht_projects_list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리스트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2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3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4" name="Table 4"/>
          <p:cNvGraphicFramePr/>
          <p:nvPr/>
        </p:nvGraphicFramePr>
        <p:xfrm>
          <a:off x="8509680" y="1289880"/>
          <a:ext cx="3531600" cy="532332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432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816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카테고리 선택 -&gt; 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94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카테고리 내 세부 카테고리 선택을 위한 셀렉트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455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69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822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81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95" name="CustomShape 5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96" name="CustomShape 6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97" name="CustomShape 7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98" name="CustomShape 8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99" name="CustomShape 9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700" name="Group 10"/>
          <p:cNvGrpSpPr/>
          <p:nvPr/>
        </p:nvGrpSpPr>
        <p:grpSpPr>
          <a:xfrm>
            <a:off x="310320" y="1263960"/>
            <a:ext cx="8031600" cy="5349240"/>
            <a:chOff x="310320" y="1263960"/>
            <a:chExt cx="8031600" cy="5349240"/>
          </a:xfrm>
        </p:grpSpPr>
        <p:sp>
          <p:nvSpPr>
            <p:cNvPr id="701" name="CustomShape 11"/>
            <p:cNvSpPr/>
            <p:nvPr/>
          </p:nvSpPr>
          <p:spPr>
            <a:xfrm>
              <a:off x="310320" y="1263960"/>
              <a:ext cx="8031600" cy="534924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2" name="CustomShape 12"/>
            <p:cNvSpPr/>
            <p:nvPr/>
          </p:nvSpPr>
          <p:spPr>
            <a:xfrm>
              <a:off x="2162160" y="1965240"/>
              <a:ext cx="59443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3" name="CustomShape 13"/>
            <p:cNvSpPr/>
            <p:nvPr/>
          </p:nvSpPr>
          <p:spPr>
            <a:xfrm flipV="1">
              <a:off x="914400" y="395208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4" name="CustomShape 14"/>
            <p:cNvSpPr/>
            <p:nvPr/>
          </p:nvSpPr>
          <p:spPr>
            <a:xfrm>
              <a:off x="936360" y="33976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05" name="그림 69"/>
            <p:cNvPicPr/>
            <p:nvPr/>
          </p:nvPicPr>
          <p:blipFill>
            <a:blip r:embed="rId2"/>
            <a:stretch/>
          </p:blipFill>
          <p:spPr>
            <a:xfrm>
              <a:off x="942840" y="21607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06" name="CustomShape 15"/>
            <p:cNvSpPr/>
            <p:nvPr/>
          </p:nvSpPr>
          <p:spPr>
            <a:xfrm>
              <a:off x="946080" y="37119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07" name="CustomShape 16"/>
            <p:cNvSpPr/>
            <p:nvPr/>
          </p:nvSpPr>
          <p:spPr>
            <a:xfrm>
              <a:off x="946080" y="40071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08" name="CustomShape 17"/>
            <p:cNvSpPr/>
            <p:nvPr/>
          </p:nvSpPr>
          <p:spPr>
            <a:xfrm flipV="1">
              <a:off x="3247920" y="395208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9" name="CustomShape 18"/>
            <p:cNvSpPr/>
            <p:nvPr/>
          </p:nvSpPr>
          <p:spPr>
            <a:xfrm>
              <a:off x="3270240" y="33976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10" name="그림 74"/>
            <p:cNvPicPr/>
            <p:nvPr/>
          </p:nvPicPr>
          <p:blipFill>
            <a:blip r:embed="rId2"/>
            <a:stretch/>
          </p:blipFill>
          <p:spPr>
            <a:xfrm>
              <a:off x="3276720" y="21607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1" name="CustomShape 19"/>
            <p:cNvSpPr/>
            <p:nvPr/>
          </p:nvSpPr>
          <p:spPr>
            <a:xfrm>
              <a:off x="3279600" y="37119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12" name="CustomShape 20"/>
            <p:cNvSpPr/>
            <p:nvPr/>
          </p:nvSpPr>
          <p:spPr>
            <a:xfrm>
              <a:off x="3279600" y="40071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13" name="CustomShape 21"/>
            <p:cNvSpPr/>
            <p:nvPr/>
          </p:nvSpPr>
          <p:spPr>
            <a:xfrm flipV="1">
              <a:off x="5562360" y="394272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4" name="CustomShape 22"/>
            <p:cNvSpPr/>
            <p:nvPr/>
          </p:nvSpPr>
          <p:spPr>
            <a:xfrm>
              <a:off x="5584680" y="338796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15" name="그림 79"/>
            <p:cNvPicPr/>
            <p:nvPr/>
          </p:nvPicPr>
          <p:blipFill>
            <a:blip r:embed="rId2"/>
            <a:stretch/>
          </p:blipFill>
          <p:spPr>
            <a:xfrm>
              <a:off x="5591160" y="215136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6" name="CustomShape 23"/>
            <p:cNvSpPr/>
            <p:nvPr/>
          </p:nvSpPr>
          <p:spPr>
            <a:xfrm>
              <a:off x="5594400" y="370224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17" name="CustomShape 24"/>
            <p:cNvSpPr/>
            <p:nvPr/>
          </p:nvSpPr>
          <p:spPr>
            <a:xfrm>
              <a:off x="5594400" y="399780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18" name="CustomShape 25"/>
            <p:cNvSpPr/>
            <p:nvPr/>
          </p:nvSpPr>
          <p:spPr>
            <a:xfrm flipV="1">
              <a:off x="923760" y="615240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9" name="CustomShape 26"/>
            <p:cNvSpPr/>
            <p:nvPr/>
          </p:nvSpPr>
          <p:spPr>
            <a:xfrm>
              <a:off x="946080" y="5598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20" name="그림 84"/>
            <p:cNvPicPr/>
            <p:nvPr/>
          </p:nvPicPr>
          <p:blipFill>
            <a:blip r:embed="rId2"/>
            <a:stretch/>
          </p:blipFill>
          <p:spPr>
            <a:xfrm>
              <a:off x="952560" y="4361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21" name="CustomShape 27"/>
            <p:cNvSpPr/>
            <p:nvPr/>
          </p:nvSpPr>
          <p:spPr>
            <a:xfrm>
              <a:off x="955440" y="5912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22" name="CustomShape 28"/>
            <p:cNvSpPr/>
            <p:nvPr/>
          </p:nvSpPr>
          <p:spPr>
            <a:xfrm>
              <a:off x="955440" y="6207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23" name="CustomShape 29"/>
            <p:cNvSpPr/>
            <p:nvPr/>
          </p:nvSpPr>
          <p:spPr>
            <a:xfrm flipV="1">
              <a:off x="3257280" y="615240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4" name="CustomShape 30"/>
            <p:cNvSpPr/>
            <p:nvPr/>
          </p:nvSpPr>
          <p:spPr>
            <a:xfrm>
              <a:off x="3279600" y="5598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25" name="그림 89"/>
            <p:cNvPicPr/>
            <p:nvPr/>
          </p:nvPicPr>
          <p:blipFill>
            <a:blip r:embed="rId2"/>
            <a:stretch/>
          </p:blipFill>
          <p:spPr>
            <a:xfrm>
              <a:off x="3286080" y="4361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26" name="CustomShape 31"/>
            <p:cNvSpPr/>
            <p:nvPr/>
          </p:nvSpPr>
          <p:spPr>
            <a:xfrm>
              <a:off x="3289320" y="5912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27" name="CustomShape 32"/>
            <p:cNvSpPr/>
            <p:nvPr/>
          </p:nvSpPr>
          <p:spPr>
            <a:xfrm>
              <a:off x="3289320" y="6207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28" name="CustomShape 33"/>
            <p:cNvSpPr/>
            <p:nvPr/>
          </p:nvSpPr>
          <p:spPr>
            <a:xfrm flipV="1">
              <a:off x="5572080" y="614304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9" name="CustomShape 34"/>
            <p:cNvSpPr/>
            <p:nvPr/>
          </p:nvSpPr>
          <p:spPr>
            <a:xfrm>
              <a:off x="5594400" y="55882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30" name="그림 94"/>
            <p:cNvPicPr/>
            <p:nvPr/>
          </p:nvPicPr>
          <p:blipFill>
            <a:blip r:embed="rId2"/>
            <a:stretch/>
          </p:blipFill>
          <p:spPr>
            <a:xfrm>
              <a:off x="5600520" y="435168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31" name="CustomShape 35"/>
            <p:cNvSpPr/>
            <p:nvPr/>
          </p:nvSpPr>
          <p:spPr>
            <a:xfrm>
              <a:off x="5603760" y="59025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32" name="CustomShape 36"/>
            <p:cNvSpPr/>
            <p:nvPr/>
          </p:nvSpPr>
          <p:spPr>
            <a:xfrm>
              <a:off x="5603760" y="61977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33" name="CustomShape 37"/>
            <p:cNvSpPr/>
            <p:nvPr/>
          </p:nvSpPr>
          <p:spPr>
            <a:xfrm>
              <a:off x="598680" y="1527840"/>
              <a:ext cx="1448640" cy="436680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투자 금액순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734" name="CustomShape 38"/>
            <p:cNvSpPr/>
            <p:nvPr/>
          </p:nvSpPr>
          <p:spPr>
            <a:xfrm rot="5400000">
              <a:off x="1704960" y="1597320"/>
              <a:ext cx="226440" cy="245520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5" name="CustomShape 39"/>
            <p:cNvSpPr/>
            <p:nvPr/>
          </p:nvSpPr>
          <p:spPr>
            <a:xfrm>
              <a:off x="353160" y="15843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sp>
        <p:nvSpPr>
          <p:cNvPr id="736" name="CustomShape 40"/>
          <p:cNvSpPr/>
          <p:nvPr/>
        </p:nvSpPr>
        <p:spPr>
          <a:xfrm rot="7017600">
            <a:off x="2348640" y="1400760"/>
            <a:ext cx="315000" cy="126900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737" name="Table 41"/>
          <p:cNvGraphicFramePr/>
          <p:nvPr/>
        </p:nvGraphicFramePr>
        <p:xfrm>
          <a:off x="133560" y="2518200"/>
          <a:ext cx="5000760" cy="2720160"/>
        </p:xfrm>
        <a:graphic>
          <a:graphicData uri="http://schemas.openxmlformats.org/drawingml/2006/table">
            <a:tbl>
              <a:tblPr/>
              <a:tblGrid>
                <a:gridCol w="2500200"/>
                <a:gridCol w="2500560"/>
              </a:tblGrid>
              <a:tr h="422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1차 셀렉트 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2차 셀렉트박스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*진행 중 프로젝트(default)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지나간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종료 프로젝트 전체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아깝게 목표 미달성된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738" name="CustomShape 42"/>
          <p:cNvSpPr/>
          <p:nvPr/>
        </p:nvSpPr>
        <p:spPr>
          <a:xfrm>
            <a:off x="2505960" y="2380680"/>
            <a:ext cx="2782800" cy="2660040"/>
          </a:xfrm>
          <a:prstGeom prst="rect">
            <a:avLst/>
          </a:prstGeom>
          <a:noFill/>
          <a:ln w="7632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Picture 2"/>
          <p:cNvPicPr/>
          <p:nvPr/>
        </p:nvPicPr>
        <p:blipFill>
          <a:blip r:embed="rId2"/>
          <a:stretch/>
        </p:blipFill>
        <p:spPr>
          <a:xfrm>
            <a:off x="871200" y="243720"/>
            <a:ext cx="10388520" cy="624276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pic>
        <p:nvPicPr>
          <p:cNvPr id="740" name="Picture 3"/>
          <p:cNvPicPr/>
          <p:nvPr/>
        </p:nvPicPr>
        <p:blipFill>
          <a:blip r:embed="rId3"/>
          <a:stretch/>
        </p:blipFill>
        <p:spPr>
          <a:xfrm>
            <a:off x="5445720" y="2472120"/>
            <a:ext cx="6143040" cy="243756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741" name="CustomShape 1"/>
          <p:cNvSpPr/>
          <p:nvPr/>
        </p:nvSpPr>
        <p:spPr>
          <a:xfrm flipH="1" flipV="1">
            <a:off x="3970080" y="1709640"/>
            <a:ext cx="1540080" cy="76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2" name="CustomShape 2"/>
          <p:cNvSpPr/>
          <p:nvPr/>
        </p:nvSpPr>
        <p:spPr>
          <a:xfrm flipH="1" flipV="1">
            <a:off x="4969080" y="1709640"/>
            <a:ext cx="541080" cy="76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3" name="CustomShape 3"/>
          <p:cNvSpPr/>
          <p:nvPr/>
        </p:nvSpPr>
        <p:spPr>
          <a:xfrm>
            <a:off x="2590920" y="1117440"/>
            <a:ext cx="2759400" cy="59184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4" name="CustomShape 4"/>
          <p:cNvSpPr/>
          <p:nvPr/>
        </p:nvSpPr>
        <p:spPr>
          <a:xfrm rot="11259000">
            <a:off x="3196080" y="1697040"/>
            <a:ext cx="315000" cy="225360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745" name="Table 5"/>
          <p:cNvGraphicFramePr/>
          <p:nvPr/>
        </p:nvGraphicFramePr>
        <p:xfrm>
          <a:off x="195480" y="4099680"/>
          <a:ext cx="5000760" cy="2720160"/>
        </p:xfrm>
        <a:graphic>
          <a:graphicData uri="http://schemas.openxmlformats.org/drawingml/2006/table">
            <a:tbl>
              <a:tblPr/>
              <a:tblGrid>
                <a:gridCol w="2500200"/>
                <a:gridCol w="2500560"/>
              </a:tblGrid>
              <a:tr h="422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1차 셀렉트 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2차 셀렉트박스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*진행 중 프로젝트(default)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지나간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종료 프로젝트 전체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아깝게 목표 미달성된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746" name="CustomShape 6"/>
          <p:cNvSpPr/>
          <p:nvPr/>
        </p:nvSpPr>
        <p:spPr>
          <a:xfrm>
            <a:off x="2567520" y="3962160"/>
            <a:ext cx="2782800" cy="2660040"/>
          </a:xfrm>
          <a:prstGeom prst="rect">
            <a:avLst/>
          </a:prstGeom>
          <a:noFill/>
          <a:ln w="7632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7" name="Table 1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user_w_ht_projects_detail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상세 페이지(1)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8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9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0" name="Table 4"/>
          <p:cNvGraphicFramePr/>
          <p:nvPr/>
        </p:nvGraphicFramePr>
        <p:xfrm>
          <a:off x="8509680" y="1289880"/>
          <a:ext cx="3531600" cy="465192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펀딩 받은 금액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투자율 바와, 투자율 함께 표시함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작성할 때 입력한 프로젝트의 고유 주소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클릭시 해당 주소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관심 프로젝트로 등록하는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신고하기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신고하기 팝업창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투자하기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결재 창으로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51" name="CustomShape 5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752" name="Group 6"/>
          <p:cNvGrpSpPr/>
          <p:nvPr/>
        </p:nvGrpSpPr>
        <p:grpSpPr>
          <a:xfrm>
            <a:off x="158040" y="1271880"/>
            <a:ext cx="8031600" cy="5349240"/>
            <a:chOff x="158040" y="1271880"/>
            <a:chExt cx="8031600" cy="5349240"/>
          </a:xfrm>
        </p:grpSpPr>
        <p:sp>
          <p:nvSpPr>
            <p:cNvPr id="753" name="CustomShape 7"/>
            <p:cNvSpPr/>
            <p:nvPr/>
          </p:nvSpPr>
          <p:spPr>
            <a:xfrm flipV="1">
              <a:off x="4655880" y="368136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4" name="CustomShape 8"/>
            <p:cNvSpPr/>
            <p:nvPr/>
          </p:nvSpPr>
          <p:spPr>
            <a:xfrm>
              <a:off x="4687560" y="373644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55" name="CustomShape 9"/>
            <p:cNvSpPr/>
            <p:nvPr/>
          </p:nvSpPr>
          <p:spPr>
            <a:xfrm>
              <a:off x="3505320" y="6141960"/>
              <a:ext cx="1650240" cy="27756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관심 프로젝트 등록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756" name="CustomShape 10"/>
            <p:cNvSpPr/>
            <p:nvPr/>
          </p:nvSpPr>
          <p:spPr>
            <a:xfrm>
              <a:off x="5236560" y="6141960"/>
              <a:ext cx="1650240" cy="27756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프로젝트 신고 하기</a:t>
              </a:r>
              <a:endParaRPr lang="en-US" sz="1300" b="0" strike="noStrike" spc="-1">
                <a:latin typeface="Noto Sans CJK JP"/>
              </a:endParaRPr>
            </a:p>
          </p:txBody>
        </p:sp>
        <p:grpSp>
          <p:nvGrpSpPr>
            <p:cNvPr id="757" name="Group 11"/>
            <p:cNvGrpSpPr/>
            <p:nvPr/>
          </p:nvGrpSpPr>
          <p:grpSpPr>
            <a:xfrm>
              <a:off x="158040" y="1271880"/>
              <a:ext cx="8031600" cy="5349240"/>
              <a:chOff x="158040" y="1271880"/>
              <a:chExt cx="8031600" cy="5349240"/>
            </a:xfrm>
          </p:grpSpPr>
          <p:grpSp>
            <p:nvGrpSpPr>
              <p:cNvPr id="758" name="Group 12"/>
              <p:cNvGrpSpPr/>
              <p:nvPr/>
            </p:nvGrpSpPr>
            <p:grpSpPr>
              <a:xfrm>
                <a:off x="158040" y="1271880"/>
                <a:ext cx="8031600" cy="5349240"/>
                <a:chOff x="158040" y="1271880"/>
                <a:chExt cx="8031600" cy="5349240"/>
              </a:xfrm>
            </p:grpSpPr>
            <p:sp>
              <p:nvSpPr>
                <p:cNvPr id="759" name="CustomShape 13"/>
                <p:cNvSpPr/>
                <p:nvPr/>
              </p:nvSpPr>
              <p:spPr>
                <a:xfrm>
                  <a:off x="158040" y="1271880"/>
                  <a:ext cx="8031600" cy="534924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760" name="CustomShape 14"/>
                <p:cNvSpPr/>
                <p:nvPr/>
              </p:nvSpPr>
              <p:spPr>
                <a:xfrm>
                  <a:off x="1308600" y="1564920"/>
                  <a:ext cx="3076560" cy="239040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 프로젝트 대표 이미지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1" name="CustomShape 15"/>
                <p:cNvSpPr/>
                <p:nvPr/>
              </p:nvSpPr>
              <p:spPr>
                <a:xfrm>
                  <a:off x="4655880" y="156276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이름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2" name="CustomShape 16"/>
                <p:cNvSpPr/>
                <p:nvPr/>
              </p:nvSpPr>
              <p:spPr>
                <a:xfrm>
                  <a:off x="4655880" y="199944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업체명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3" name="CustomShape 17"/>
                <p:cNvSpPr/>
                <p:nvPr/>
              </p:nvSpPr>
              <p:spPr>
                <a:xfrm>
                  <a:off x="4655880" y="243612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펀딩 받을 목표 금액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4" name="CustomShape 18"/>
                <p:cNvSpPr/>
                <p:nvPr/>
              </p:nvSpPr>
              <p:spPr>
                <a:xfrm>
                  <a:off x="4655880" y="287280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진행 기간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5" name="CustomShape 19"/>
                <p:cNvSpPr/>
                <p:nvPr/>
              </p:nvSpPr>
              <p:spPr>
                <a:xfrm>
                  <a:off x="4655880" y="330948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현재 펀딩 받은 금액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6" name="CustomShape 20"/>
                <p:cNvSpPr/>
                <p:nvPr/>
              </p:nvSpPr>
              <p:spPr>
                <a:xfrm>
                  <a:off x="4655880" y="396432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고유 주소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7" name="CustomShape 21"/>
                <p:cNvSpPr/>
                <p:nvPr/>
              </p:nvSpPr>
              <p:spPr>
                <a:xfrm>
                  <a:off x="4655880" y="440100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키워드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8" name="CustomShape 22"/>
                <p:cNvSpPr/>
                <p:nvPr/>
              </p:nvSpPr>
              <p:spPr>
                <a:xfrm>
                  <a:off x="4655880" y="483804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카테고리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9" name="CustomShape 23"/>
                <p:cNvSpPr/>
                <p:nvPr/>
              </p:nvSpPr>
              <p:spPr>
                <a:xfrm>
                  <a:off x="4655880" y="527472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문의 가능 번호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70" name="CustomShape 24"/>
                <p:cNvSpPr/>
                <p:nvPr/>
              </p:nvSpPr>
              <p:spPr>
                <a:xfrm>
                  <a:off x="4655880" y="571140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사업자 등록 번호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</p:grpSp>
          <p:sp>
            <p:nvSpPr>
              <p:cNvPr id="771" name="CustomShape 25"/>
              <p:cNvSpPr/>
              <p:nvPr/>
            </p:nvSpPr>
            <p:spPr>
              <a:xfrm>
                <a:off x="3275280" y="611892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3</a:t>
                </a:r>
                <a:endParaRPr lang="en-US" sz="1800" b="0" strike="noStrike" spc="-1">
                  <a:latin typeface="Noto Sans CJK JP"/>
                </a:endParaRPr>
              </a:p>
            </p:txBody>
          </p:sp>
          <p:sp>
            <p:nvSpPr>
              <p:cNvPr id="772" name="CustomShape 26"/>
              <p:cNvSpPr/>
              <p:nvPr/>
            </p:nvSpPr>
            <p:spPr>
              <a:xfrm>
                <a:off x="5085000" y="611892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4</a:t>
                </a:r>
                <a:endParaRPr lang="en-US" sz="1800" b="0" strike="noStrike" spc="-1">
                  <a:latin typeface="Noto Sans CJK JP"/>
                </a:endParaRPr>
              </a:p>
            </p:txBody>
          </p:sp>
        </p:grpSp>
        <p:sp>
          <p:nvSpPr>
            <p:cNvPr id="773" name="CustomShape 27"/>
            <p:cNvSpPr/>
            <p:nvPr/>
          </p:nvSpPr>
          <p:spPr>
            <a:xfrm>
              <a:off x="4421160" y="39621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74" name="CustomShape 28"/>
            <p:cNvSpPr/>
            <p:nvPr/>
          </p:nvSpPr>
          <p:spPr>
            <a:xfrm>
              <a:off x="2155680" y="4104720"/>
              <a:ext cx="1502640" cy="403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투자하기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75" name="CustomShape 29"/>
            <p:cNvSpPr/>
            <p:nvPr/>
          </p:nvSpPr>
          <p:spPr>
            <a:xfrm>
              <a:off x="2004480" y="414432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76" name="CustomShape 30"/>
            <p:cNvSpPr/>
            <p:nvPr/>
          </p:nvSpPr>
          <p:spPr>
            <a:xfrm>
              <a:off x="4421160" y="32918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7" name="Table 1"/>
          <p:cNvGraphicFramePr/>
          <p:nvPr/>
        </p:nvGraphicFramePr>
        <p:xfrm>
          <a:off x="131760" y="115920"/>
          <a:ext cx="4123800" cy="11026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user_w_ht_projects_detail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상세 페이지(2)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상세 페이지(1)에서 이어짐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8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0" name="Table 4"/>
          <p:cNvGraphicFramePr/>
          <p:nvPr/>
        </p:nvGraphicFramePr>
        <p:xfrm>
          <a:off x="8509680" y="1289880"/>
          <a:ext cx="3531600" cy="53316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018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작성시 메이커가 작성한 환불 정책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의견 작성자 ID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의견 작성 텍스트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작성한 의견 등록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작성된 의견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의견에 달린 메이커의 답변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16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81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82" name="Group 6"/>
          <p:cNvGrpSpPr/>
          <p:nvPr/>
        </p:nvGrpSpPr>
        <p:grpSpPr>
          <a:xfrm>
            <a:off x="1721160" y="1371240"/>
            <a:ext cx="5217480" cy="5051520"/>
            <a:chOff x="1721160" y="1371240"/>
            <a:chExt cx="5217480" cy="5051520"/>
          </a:xfrm>
        </p:grpSpPr>
        <p:sp>
          <p:nvSpPr>
            <p:cNvPr id="783" name="CustomShape 7"/>
            <p:cNvSpPr/>
            <p:nvPr/>
          </p:nvSpPr>
          <p:spPr>
            <a:xfrm>
              <a:off x="1873080" y="137124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프로젝트 세부 동영상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84" name="CustomShape 8"/>
            <p:cNvSpPr/>
            <p:nvPr/>
          </p:nvSpPr>
          <p:spPr>
            <a:xfrm>
              <a:off x="1897560" y="197820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프로젝트 세부 이미지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85" name="CustomShape 9"/>
            <p:cNvSpPr/>
            <p:nvPr/>
          </p:nvSpPr>
          <p:spPr>
            <a:xfrm>
              <a:off x="1900440" y="264060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프로젝트 세부 내용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86" name="CustomShape 10"/>
            <p:cNvSpPr/>
            <p:nvPr/>
          </p:nvSpPr>
          <p:spPr>
            <a:xfrm>
              <a:off x="1873080" y="326340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환불 정책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87" name="CustomShape 11"/>
            <p:cNvSpPr/>
            <p:nvPr/>
          </p:nvSpPr>
          <p:spPr>
            <a:xfrm>
              <a:off x="1721160" y="31010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  <p:grpSp>
          <p:nvGrpSpPr>
            <p:cNvPr id="788" name="Group 12"/>
            <p:cNvGrpSpPr/>
            <p:nvPr/>
          </p:nvGrpSpPr>
          <p:grpSpPr>
            <a:xfrm>
              <a:off x="1894680" y="4989600"/>
              <a:ext cx="5038200" cy="1433160"/>
              <a:chOff x="1894680" y="4989600"/>
              <a:chExt cx="5038200" cy="1433160"/>
            </a:xfrm>
          </p:grpSpPr>
          <p:sp>
            <p:nvSpPr>
              <p:cNvPr id="789" name="CustomShape 13"/>
              <p:cNvSpPr/>
              <p:nvPr/>
            </p:nvSpPr>
            <p:spPr>
              <a:xfrm>
                <a:off x="1894680" y="4989600"/>
                <a:ext cx="5038200" cy="143316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90" name="CustomShape 14"/>
              <p:cNvSpPr/>
              <p:nvPr/>
            </p:nvSpPr>
            <p:spPr>
              <a:xfrm>
                <a:off x="2009160" y="5079960"/>
                <a:ext cx="4809600" cy="7160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91" name="CustomShape 15"/>
              <p:cNvSpPr/>
              <p:nvPr/>
            </p:nvSpPr>
            <p:spPr>
              <a:xfrm>
                <a:off x="2209320" y="5921640"/>
                <a:ext cx="4609080" cy="3578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         물론이져 무조건 대박남</a:t>
                </a:r>
                <a:endParaRPr lang="en-US" sz="1500" b="0" strike="noStrike" spc="-1">
                  <a:latin typeface="Noto Sans CJK JP"/>
                </a:endParaRPr>
              </a:p>
            </p:txBody>
          </p:sp>
        </p:grpSp>
        <p:sp>
          <p:nvSpPr>
            <p:cNvPr id="792" name="CustomShape 16"/>
            <p:cNvSpPr/>
            <p:nvPr/>
          </p:nvSpPr>
          <p:spPr>
            <a:xfrm>
              <a:off x="1897560" y="3933360"/>
              <a:ext cx="5035680" cy="88740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3" name="CustomShape 17"/>
            <p:cNvSpPr/>
            <p:nvPr/>
          </p:nvSpPr>
          <p:spPr>
            <a:xfrm>
              <a:off x="2059560" y="4042440"/>
              <a:ext cx="689760" cy="68976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ID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94" name="CustomShape 18"/>
            <p:cNvSpPr/>
            <p:nvPr/>
          </p:nvSpPr>
          <p:spPr>
            <a:xfrm>
              <a:off x="2843280" y="4029480"/>
              <a:ext cx="3182400" cy="71604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의견 입력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95" name="CustomShape 19"/>
            <p:cNvSpPr/>
            <p:nvPr/>
          </p:nvSpPr>
          <p:spPr>
            <a:xfrm>
              <a:off x="6114600" y="4029480"/>
              <a:ext cx="675720" cy="716040"/>
            </a:xfrm>
            <a:prstGeom prst="rect">
              <a:avLst/>
            </a:prstGeom>
            <a:solidFill>
              <a:srgbClr val="DC7F0D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FFFFFF"/>
                  </a:solidFill>
                  <a:latin typeface="Malgun Gothic"/>
                  <a:ea typeface="Malgun Gothic"/>
                </a:rPr>
                <a:t>등록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96" name="CustomShape 20"/>
            <p:cNvSpPr/>
            <p:nvPr/>
          </p:nvSpPr>
          <p:spPr>
            <a:xfrm>
              <a:off x="2101320" y="5150520"/>
              <a:ext cx="654840" cy="5986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HT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97" name="CustomShape 21"/>
            <p:cNvSpPr/>
            <p:nvPr/>
          </p:nvSpPr>
          <p:spPr>
            <a:xfrm>
              <a:off x="2884680" y="5137560"/>
              <a:ext cx="3798720" cy="62136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얘들 BTS급 맞나염?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98" name="CustomShape 22"/>
            <p:cNvSpPr/>
            <p:nvPr/>
          </p:nvSpPr>
          <p:spPr>
            <a:xfrm>
              <a:off x="1949760" y="40010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99" name="CustomShape 23"/>
            <p:cNvSpPr/>
            <p:nvPr/>
          </p:nvSpPr>
          <p:spPr>
            <a:xfrm>
              <a:off x="2756520" y="40136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3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800" name="CustomShape 24"/>
            <p:cNvSpPr/>
            <p:nvPr/>
          </p:nvSpPr>
          <p:spPr>
            <a:xfrm>
              <a:off x="6059880" y="399168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4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801" name="CustomShape 25"/>
            <p:cNvSpPr/>
            <p:nvPr/>
          </p:nvSpPr>
          <p:spPr>
            <a:xfrm>
              <a:off x="1960920" y="50493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802" name="CustomShape 26"/>
            <p:cNvSpPr/>
            <p:nvPr/>
          </p:nvSpPr>
          <p:spPr>
            <a:xfrm>
              <a:off x="1977840" y="593892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6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803" name="CustomShape 27"/>
            <p:cNvSpPr/>
            <p:nvPr/>
          </p:nvSpPr>
          <p:spPr>
            <a:xfrm>
              <a:off x="2490480" y="6002640"/>
              <a:ext cx="290160" cy="140040"/>
            </a:xfrm>
            <a:prstGeom prst="bentConnector3">
              <a:avLst>
                <a:gd name="adj1" fmla="val 0"/>
              </a:avLst>
            </a:prstGeom>
            <a:noFill/>
            <a:ln w="28440">
              <a:solidFill>
                <a:srgbClr val="DC7F0D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Picture 2"/>
          <p:cNvPicPr/>
          <p:nvPr/>
        </p:nvPicPr>
        <p:blipFill>
          <a:blip r:embed="rId2"/>
          <a:stretch/>
        </p:blipFill>
        <p:spPr>
          <a:xfrm>
            <a:off x="793800" y="603720"/>
            <a:ext cx="10678680" cy="586584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805" name="CustomShape 1"/>
          <p:cNvSpPr/>
          <p:nvPr/>
        </p:nvSpPr>
        <p:spPr>
          <a:xfrm>
            <a:off x="8339760" y="4385880"/>
            <a:ext cx="2513880" cy="642600"/>
          </a:xfrm>
          <a:prstGeom prst="rect">
            <a:avLst/>
          </a:pr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6" name="Table 1"/>
          <p:cNvGraphicFramePr/>
          <p:nvPr/>
        </p:nvGraphicFramePr>
        <p:xfrm>
          <a:off x="131760" y="115920"/>
          <a:ext cx="4123800" cy="11026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user_w_ht_report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신고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팝업 창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7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8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09" name="CustomShape 4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810" name="Table 5"/>
          <p:cNvGraphicFramePr/>
          <p:nvPr/>
        </p:nvGraphicFramePr>
        <p:xfrm>
          <a:off x="8509680" y="1289880"/>
          <a:ext cx="3531600" cy="53312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70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신고 분류 셀렉트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허위 프로젝트, 과대 광고, 현실성 없는 프로젝트, 불순한 내용 포함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21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제목 입력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텍스트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49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신고 내용 입력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자세한 신고 내용 기입을 위한 텍스트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59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스크린샷 파일 첨부를 위한 파일 첨부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70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신고에 관한 주의사항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5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작성 완료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11" name="CustomShape 6"/>
          <p:cNvSpPr/>
          <p:nvPr/>
        </p:nvSpPr>
        <p:spPr>
          <a:xfrm>
            <a:off x="1982160" y="5920560"/>
            <a:ext cx="1502640" cy="40320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작성 완료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12" name="CustomShape 7"/>
          <p:cNvSpPr/>
          <p:nvPr/>
        </p:nvSpPr>
        <p:spPr>
          <a:xfrm>
            <a:off x="2235240" y="1937160"/>
            <a:ext cx="223092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13" name="Group 8"/>
          <p:cNvGrpSpPr/>
          <p:nvPr/>
        </p:nvGrpSpPr>
        <p:grpSpPr>
          <a:xfrm>
            <a:off x="2234160" y="1501560"/>
            <a:ext cx="1640880" cy="277560"/>
            <a:chOff x="2234160" y="1501560"/>
            <a:chExt cx="1640880" cy="277560"/>
          </a:xfrm>
        </p:grpSpPr>
        <p:sp>
          <p:nvSpPr>
            <p:cNvPr id="814" name="CustomShape 9"/>
            <p:cNvSpPr/>
            <p:nvPr/>
          </p:nvSpPr>
          <p:spPr>
            <a:xfrm>
              <a:off x="2234160" y="1501560"/>
              <a:ext cx="1640880" cy="27756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5" name="CustomShape 10"/>
            <p:cNvSpPr/>
            <p:nvPr/>
          </p:nvSpPr>
          <p:spPr>
            <a:xfrm rot="10800000">
              <a:off x="3597120" y="1554480"/>
              <a:ext cx="200160" cy="17316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16" name="CustomShape 11"/>
          <p:cNvSpPr/>
          <p:nvPr/>
        </p:nvSpPr>
        <p:spPr>
          <a:xfrm>
            <a:off x="1119240" y="1937160"/>
            <a:ext cx="99144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제목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817" name="CustomShape 12"/>
          <p:cNvSpPr/>
          <p:nvPr/>
        </p:nvSpPr>
        <p:spPr>
          <a:xfrm>
            <a:off x="1119240" y="2410560"/>
            <a:ext cx="3346920" cy="205668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신고 내용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818" name="CustomShape 13"/>
          <p:cNvSpPr/>
          <p:nvPr/>
        </p:nvSpPr>
        <p:spPr>
          <a:xfrm>
            <a:off x="1119240" y="4625640"/>
            <a:ext cx="201816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스크린샷 파일 첨부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819" name="CustomShape 14"/>
          <p:cNvSpPr/>
          <p:nvPr/>
        </p:nvSpPr>
        <p:spPr>
          <a:xfrm>
            <a:off x="1119240" y="1506960"/>
            <a:ext cx="99144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신고분류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820" name="CustomShape 15"/>
          <p:cNvSpPr/>
          <p:nvPr/>
        </p:nvSpPr>
        <p:spPr>
          <a:xfrm>
            <a:off x="1119240" y="5056920"/>
            <a:ext cx="3346920" cy="62640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허위 신고로 인한 피해가 발생할 경우 민사 또는 형사상의 책임이 발생할 수 있습니다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821" name="CustomShape 16"/>
          <p:cNvSpPr/>
          <p:nvPr/>
        </p:nvSpPr>
        <p:spPr>
          <a:xfrm>
            <a:off x="2084040" y="14839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2" name="CustomShape 17"/>
          <p:cNvSpPr/>
          <p:nvPr/>
        </p:nvSpPr>
        <p:spPr>
          <a:xfrm>
            <a:off x="2111400" y="19141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3" name="CustomShape 18"/>
          <p:cNvSpPr/>
          <p:nvPr/>
        </p:nvSpPr>
        <p:spPr>
          <a:xfrm>
            <a:off x="968040" y="23634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4" name="CustomShape 19"/>
          <p:cNvSpPr/>
          <p:nvPr/>
        </p:nvSpPr>
        <p:spPr>
          <a:xfrm>
            <a:off x="1781280" y="59601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5" name="CustomShape 20"/>
          <p:cNvSpPr/>
          <p:nvPr/>
        </p:nvSpPr>
        <p:spPr>
          <a:xfrm>
            <a:off x="915480" y="46026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6" name="CustomShape 21"/>
          <p:cNvSpPr/>
          <p:nvPr/>
        </p:nvSpPr>
        <p:spPr>
          <a:xfrm>
            <a:off x="915480" y="52081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Picture 2"/>
          <p:cNvPicPr/>
          <p:nvPr/>
        </p:nvPicPr>
        <p:blipFill>
          <a:blip r:embed="rId2"/>
          <a:stretch/>
        </p:blipFill>
        <p:spPr>
          <a:xfrm>
            <a:off x="3188160" y="541800"/>
            <a:ext cx="5312880" cy="569736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2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이형준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등록 – 투자 펀딩, 리워드 펀딩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User_등록 프로젝트 수정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Admin_등록 신청 프로젝트 검토 및 승인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Admin_카테고리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838080" y="471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2. 기능 흐름도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3" name="Google Shape;55;p13"/>
          <p:cNvPicPr/>
          <p:nvPr/>
        </p:nvPicPr>
        <p:blipFill>
          <a:blip r:embed="rId3"/>
          <a:stretch/>
        </p:blipFill>
        <p:spPr>
          <a:xfrm>
            <a:off x="491760" y="371556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276120" y="1957680"/>
            <a:ext cx="74520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메이커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2010960" y="53506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로그인 / 회원가입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2010960" y="25506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등록된 프로젝트 확인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2010960" y="30175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관심 프로젝트 등록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2010960" y="34840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펀딩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2010960" y="112896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등록(투자, 리워드)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0" name="CustomShape 8"/>
          <p:cNvSpPr/>
          <p:nvPr/>
        </p:nvSpPr>
        <p:spPr>
          <a:xfrm>
            <a:off x="2010960" y="159588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수익 분배, 리워드 제공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1" name="CustomShape 9"/>
          <p:cNvSpPr/>
          <p:nvPr/>
        </p:nvSpPr>
        <p:spPr>
          <a:xfrm>
            <a:off x="2010960" y="39506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신고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2" name="CustomShape 10"/>
          <p:cNvSpPr/>
          <p:nvPr/>
        </p:nvSpPr>
        <p:spPr>
          <a:xfrm>
            <a:off x="2010960" y="48841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예치금 결제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3" name="CustomShape 11"/>
          <p:cNvSpPr/>
          <p:nvPr/>
        </p:nvSpPr>
        <p:spPr>
          <a:xfrm>
            <a:off x="2010960" y="58172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개인정보관리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4" name="CustomShape 12"/>
          <p:cNvSpPr/>
          <p:nvPr/>
        </p:nvSpPr>
        <p:spPr>
          <a:xfrm>
            <a:off x="4853160" y="6392880"/>
            <a:ext cx="1335240" cy="304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실시간 채팅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5" name="CustomShape 13"/>
          <p:cNvSpPr/>
          <p:nvPr/>
        </p:nvSpPr>
        <p:spPr>
          <a:xfrm>
            <a:off x="2010960" y="44172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게시판 확인</a:t>
            </a:r>
            <a:endParaRPr lang="en-US" sz="1300" b="0" strike="noStrike" spc="-1">
              <a:latin typeface="Noto Sans CJK JP"/>
            </a:endParaRPr>
          </a:p>
        </p:txBody>
      </p:sp>
      <p:pic>
        <p:nvPicPr>
          <p:cNvPr id="116" name="Google Shape;55;p13"/>
          <p:cNvPicPr/>
          <p:nvPr/>
        </p:nvPicPr>
        <p:blipFill>
          <a:blip r:embed="rId3"/>
          <a:stretch/>
        </p:blipFill>
        <p:spPr>
          <a:xfrm>
            <a:off x="491760" y="146124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17" name="CustomShape 14"/>
          <p:cNvSpPr/>
          <p:nvPr/>
        </p:nvSpPr>
        <p:spPr>
          <a:xfrm>
            <a:off x="276120" y="4209840"/>
            <a:ext cx="74376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서포터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8" name="CustomShape 15"/>
          <p:cNvSpPr/>
          <p:nvPr/>
        </p:nvSpPr>
        <p:spPr>
          <a:xfrm flipV="1">
            <a:off x="845640" y="2745000"/>
            <a:ext cx="1164600" cy="126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6"/>
          <p:cNvSpPr/>
          <p:nvPr/>
        </p:nvSpPr>
        <p:spPr>
          <a:xfrm flipV="1">
            <a:off x="845640" y="3211920"/>
            <a:ext cx="1164600" cy="80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7"/>
          <p:cNvSpPr/>
          <p:nvPr/>
        </p:nvSpPr>
        <p:spPr>
          <a:xfrm flipV="1">
            <a:off x="845640" y="3678480"/>
            <a:ext cx="1164600" cy="33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8"/>
          <p:cNvSpPr/>
          <p:nvPr/>
        </p:nvSpPr>
        <p:spPr>
          <a:xfrm>
            <a:off x="845640" y="4014720"/>
            <a:ext cx="1164600" cy="130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9"/>
          <p:cNvSpPr/>
          <p:nvPr/>
        </p:nvSpPr>
        <p:spPr>
          <a:xfrm>
            <a:off x="845640" y="4014720"/>
            <a:ext cx="1164600" cy="59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0"/>
          <p:cNvSpPr/>
          <p:nvPr/>
        </p:nvSpPr>
        <p:spPr>
          <a:xfrm>
            <a:off x="845640" y="4014720"/>
            <a:ext cx="1164600" cy="106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21"/>
          <p:cNvSpPr/>
          <p:nvPr/>
        </p:nvSpPr>
        <p:spPr>
          <a:xfrm>
            <a:off x="845640" y="4014720"/>
            <a:ext cx="1164600" cy="153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22"/>
          <p:cNvSpPr/>
          <p:nvPr/>
        </p:nvSpPr>
        <p:spPr>
          <a:xfrm>
            <a:off x="845640" y="4014720"/>
            <a:ext cx="1164600" cy="199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3"/>
          <p:cNvSpPr/>
          <p:nvPr/>
        </p:nvSpPr>
        <p:spPr>
          <a:xfrm flipV="1">
            <a:off x="845640" y="1323360"/>
            <a:ext cx="1164600" cy="43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4"/>
          <p:cNvSpPr/>
          <p:nvPr/>
        </p:nvSpPr>
        <p:spPr>
          <a:xfrm>
            <a:off x="845640" y="1760400"/>
            <a:ext cx="1164600" cy="35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5"/>
          <p:cNvSpPr/>
          <p:nvPr/>
        </p:nvSpPr>
        <p:spPr>
          <a:xfrm>
            <a:off x="2010960" y="207324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의견 교환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29" name="CustomShape 26"/>
          <p:cNvSpPr/>
          <p:nvPr/>
        </p:nvSpPr>
        <p:spPr>
          <a:xfrm flipV="1">
            <a:off x="845640" y="2273040"/>
            <a:ext cx="1164600" cy="174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7"/>
          <p:cNvSpPr/>
          <p:nvPr/>
        </p:nvSpPr>
        <p:spPr>
          <a:xfrm>
            <a:off x="845640" y="1760400"/>
            <a:ext cx="1164600" cy="51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8"/>
          <p:cNvSpPr/>
          <p:nvPr/>
        </p:nvSpPr>
        <p:spPr>
          <a:xfrm flipV="1">
            <a:off x="4594320" y="1795680"/>
            <a:ext cx="11880" cy="1882080"/>
          </a:xfrm>
          <a:prstGeom prst="bentConnector3">
            <a:avLst>
              <a:gd name="adj1" fmla="val 4361543"/>
            </a:avLst>
          </a:pr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9"/>
          <p:cNvSpPr/>
          <p:nvPr/>
        </p:nvSpPr>
        <p:spPr>
          <a:xfrm rot="16200000" flipH="1">
            <a:off x="1842480" y="3535200"/>
            <a:ext cx="1815480" cy="4204080"/>
          </a:xfrm>
          <a:prstGeom prst="bentConnector2">
            <a:avLst/>
          </a:pr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3" name="Group 30"/>
          <p:cNvGrpSpPr/>
          <p:nvPr/>
        </p:nvGrpSpPr>
        <p:grpSpPr>
          <a:xfrm>
            <a:off x="4593960" y="1323360"/>
            <a:ext cx="7503480" cy="5221440"/>
            <a:chOff x="4593960" y="1323360"/>
            <a:chExt cx="7503480" cy="5221440"/>
          </a:xfrm>
        </p:grpSpPr>
        <p:sp>
          <p:nvSpPr>
            <p:cNvPr id="134" name="CustomShape 31"/>
            <p:cNvSpPr/>
            <p:nvPr/>
          </p:nvSpPr>
          <p:spPr>
            <a:xfrm>
              <a:off x="10762200" y="3636720"/>
              <a:ext cx="133524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/>
            <a:lstStyle/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관리자</a:t>
              </a:r>
              <a:endParaRPr lang="en-US" sz="1300" b="0" strike="noStrike" spc="-1">
                <a:latin typeface="Noto Sans CJK JP"/>
              </a:endParaRPr>
            </a:p>
          </p:txBody>
        </p:sp>
        <p:grpSp>
          <p:nvGrpSpPr>
            <p:cNvPr id="135" name="Group 32"/>
            <p:cNvGrpSpPr/>
            <p:nvPr/>
          </p:nvGrpSpPr>
          <p:grpSpPr>
            <a:xfrm>
              <a:off x="4593960" y="1323360"/>
              <a:ext cx="7189560" cy="5221440"/>
              <a:chOff x="4593960" y="1323360"/>
              <a:chExt cx="7189560" cy="5221440"/>
            </a:xfrm>
          </p:grpSpPr>
          <p:pic>
            <p:nvPicPr>
              <p:cNvPr id="136" name="Google Shape;60;p13"/>
              <p:cNvPicPr/>
              <p:nvPr/>
            </p:nvPicPr>
            <p:blipFill>
              <a:blip r:embed="rId3"/>
              <a:stretch/>
            </p:blipFill>
            <p:spPr>
              <a:xfrm>
                <a:off x="11076120" y="2499480"/>
                <a:ext cx="707400" cy="11962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7" name="CustomShape 33"/>
              <p:cNvSpPr/>
              <p:nvPr/>
            </p:nvSpPr>
            <p:spPr>
              <a:xfrm flipH="1" flipV="1">
                <a:off x="10019880" y="1855080"/>
                <a:ext cx="105516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8" name="CustomShape 34"/>
              <p:cNvSpPr/>
              <p:nvPr/>
            </p:nvSpPr>
            <p:spPr>
              <a:xfrm>
                <a:off x="8150760" y="16394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메인화면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39" name="CustomShape 35"/>
              <p:cNvSpPr/>
              <p:nvPr/>
            </p:nvSpPr>
            <p:spPr>
              <a:xfrm>
                <a:off x="8150760" y="3151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0" name="CustomShape 36"/>
              <p:cNvSpPr/>
              <p:nvPr/>
            </p:nvSpPr>
            <p:spPr>
              <a:xfrm>
                <a:off x="8150760" y="235332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결제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1" name="CustomShape 37"/>
              <p:cNvSpPr/>
              <p:nvPr/>
            </p:nvSpPr>
            <p:spPr>
              <a:xfrm>
                <a:off x="8150760" y="3907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통계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2" name="CustomShape 38"/>
              <p:cNvSpPr/>
              <p:nvPr/>
            </p:nvSpPr>
            <p:spPr>
              <a:xfrm flipH="1">
                <a:off x="10019880" y="3097800"/>
                <a:ext cx="10551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" name="CustomShape 39"/>
              <p:cNvSpPr/>
              <p:nvPr/>
            </p:nvSpPr>
            <p:spPr>
              <a:xfrm flipH="1">
                <a:off x="10019880" y="3097800"/>
                <a:ext cx="1055160" cy="1025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" name="CustomShape 40"/>
              <p:cNvSpPr/>
              <p:nvPr/>
            </p:nvSpPr>
            <p:spPr>
              <a:xfrm flipH="1" flipV="1">
                <a:off x="10019880" y="2568960"/>
                <a:ext cx="1055160" cy="5274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5" name="CustomShape 41"/>
              <p:cNvSpPr/>
              <p:nvPr/>
            </p:nvSpPr>
            <p:spPr>
              <a:xfrm>
                <a:off x="8150760" y="5308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회원관리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6" name="CustomShape 42"/>
              <p:cNvSpPr/>
              <p:nvPr/>
            </p:nvSpPr>
            <p:spPr>
              <a:xfrm flipH="1">
                <a:off x="10019880" y="3097800"/>
                <a:ext cx="1055160" cy="24260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7" name="CustomShape 43"/>
              <p:cNvSpPr/>
              <p:nvPr/>
            </p:nvSpPr>
            <p:spPr>
              <a:xfrm flipH="1" flipV="1">
                <a:off x="4593600" y="4611600"/>
                <a:ext cx="355572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8" name="CustomShape 44"/>
              <p:cNvSpPr/>
              <p:nvPr/>
            </p:nvSpPr>
            <p:spPr>
              <a:xfrm flipH="1" flipV="1">
                <a:off x="4593600" y="1795680"/>
                <a:ext cx="3555720" cy="772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9" name="CustomShape 45"/>
              <p:cNvSpPr/>
              <p:nvPr/>
            </p:nvSpPr>
            <p:spPr>
              <a:xfrm flipH="1" flipV="1">
                <a:off x="4593600" y="2745000"/>
                <a:ext cx="3555720" cy="6217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" name="CustomShape 46"/>
              <p:cNvSpPr/>
              <p:nvPr/>
            </p:nvSpPr>
            <p:spPr>
              <a:xfrm flipH="1" flipV="1">
                <a:off x="4593600" y="3211920"/>
                <a:ext cx="355572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" name="CustomShape 47"/>
              <p:cNvSpPr/>
              <p:nvPr/>
            </p:nvSpPr>
            <p:spPr>
              <a:xfrm flipH="1">
                <a:off x="4593600" y="5524560"/>
                <a:ext cx="3555720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" name="CustomShape 48"/>
              <p:cNvSpPr/>
              <p:nvPr/>
            </p:nvSpPr>
            <p:spPr>
              <a:xfrm flipH="1">
                <a:off x="4593600" y="5524560"/>
                <a:ext cx="3555720" cy="4870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" name="CustomShape 49"/>
              <p:cNvSpPr/>
              <p:nvPr/>
            </p:nvSpPr>
            <p:spPr>
              <a:xfrm>
                <a:off x="8150760" y="45806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게시판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54" name="CustomShape 50"/>
              <p:cNvSpPr/>
              <p:nvPr/>
            </p:nvSpPr>
            <p:spPr>
              <a:xfrm flipH="1" flipV="1">
                <a:off x="4593600" y="1323360"/>
                <a:ext cx="3555720" cy="2043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" name="CustomShape 51"/>
              <p:cNvSpPr/>
              <p:nvPr/>
            </p:nvSpPr>
            <p:spPr>
              <a:xfrm rot="5400000">
                <a:off x="7493760" y="2608200"/>
                <a:ext cx="2632320" cy="5240520"/>
              </a:xfrm>
              <a:prstGeom prst="bentConnector2">
                <a:avLst/>
              </a:pr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56" name="CustomShape 52"/>
          <p:cNvSpPr/>
          <p:nvPr/>
        </p:nvSpPr>
        <p:spPr>
          <a:xfrm flipH="1">
            <a:off x="667800" y="1796400"/>
            <a:ext cx="1341720" cy="191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7" name="Group 53"/>
          <p:cNvGrpSpPr/>
          <p:nvPr/>
        </p:nvGrpSpPr>
        <p:grpSpPr>
          <a:xfrm>
            <a:off x="4593600" y="144000"/>
            <a:ext cx="6985080" cy="6433920"/>
            <a:chOff x="4593600" y="144000"/>
            <a:chExt cx="6985080" cy="6433920"/>
          </a:xfrm>
        </p:grpSpPr>
        <p:pic>
          <p:nvPicPr>
            <p:cNvPr id="158" name="Picture 2"/>
            <p:cNvPicPr/>
            <p:nvPr/>
          </p:nvPicPr>
          <p:blipFill>
            <a:blip r:embed="rId4"/>
            <a:stretch/>
          </p:blipFill>
          <p:spPr>
            <a:xfrm>
              <a:off x="5246280" y="144000"/>
              <a:ext cx="2447280" cy="2837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9" name="Picture 3"/>
            <p:cNvPicPr/>
            <p:nvPr/>
          </p:nvPicPr>
          <p:blipFill>
            <a:blip r:embed="rId5"/>
            <a:stretch/>
          </p:blipFill>
          <p:spPr>
            <a:xfrm>
              <a:off x="6902640" y="2964600"/>
              <a:ext cx="4676040" cy="187560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pic>
          <p:nvPicPr>
            <p:cNvPr id="160" name="Picture 4"/>
            <p:cNvPicPr/>
            <p:nvPr/>
          </p:nvPicPr>
          <p:blipFill>
            <a:blip r:embed="rId6"/>
            <a:stretch/>
          </p:blipFill>
          <p:spPr>
            <a:xfrm>
              <a:off x="5447880" y="4730760"/>
              <a:ext cx="2466360" cy="184716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sp>
          <p:nvSpPr>
            <p:cNvPr id="161" name="CustomShape 54"/>
            <p:cNvSpPr/>
            <p:nvPr/>
          </p:nvSpPr>
          <p:spPr>
            <a:xfrm flipH="1" flipV="1">
              <a:off x="4607640" y="1323360"/>
              <a:ext cx="637200" cy="238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CustomShape 55"/>
            <p:cNvSpPr/>
            <p:nvPr/>
          </p:nvSpPr>
          <p:spPr>
            <a:xfrm flipH="1" flipV="1">
              <a:off x="4593600" y="2745000"/>
              <a:ext cx="2307600" cy="1156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56"/>
            <p:cNvSpPr/>
            <p:nvPr/>
          </p:nvSpPr>
          <p:spPr>
            <a:xfrm flipH="1" flipV="1">
              <a:off x="4593600" y="5545080"/>
              <a:ext cx="852840" cy="108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1" name="Table 1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2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3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4" name="Table 4"/>
          <p:cNvGraphicFramePr/>
          <p:nvPr/>
        </p:nvGraphicFramePr>
        <p:xfrm>
          <a:off x="8843400" y="836640"/>
          <a:ext cx="2952000" cy="24901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5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(프로젝트 제목,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목표 금액,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진행 기간,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키워드)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35" name="Line 5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6" name="CustomShape 6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837" name="CustomShape 7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38" name="CustomShape 8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39" name="CustomShape 9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3. 리워드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40" name="CustomShape 10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41" name="CustomShape 11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2" name="CustomShape 12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43" name="CustomShape 13"/>
          <p:cNvSpPr/>
          <p:nvPr/>
        </p:nvSpPr>
        <p:spPr>
          <a:xfrm>
            <a:off x="3614400" y="17049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프로젝트의 제목을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44" name="CustomShape 14"/>
          <p:cNvSpPr/>
          <p:nvPr/>
        </p:nvSpPr>
        <p:spPr>
          <a:xfrm>
            <a:off x="3702960" y="1981800"/>
            <a:ext cx="3544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CustomShape 15"/>
          <p:cNvSpPr/>
          <p:nvPr/>
        </p:nvSpPr>
        <p:spPr>
          <a:xfrm>
            <a:off x="3639960" y="239184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목표 금액을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46" name="CustomShape 16"/>
          <p:cNvSpPr/>
          <p:nvPr/>
        </p:nvSpPr>
        <p:spPr>
          <a:xfrm>
            <a:off x="3702960" y="2751480"/>
            <a:ext cx="3544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7" name="CustomShape 17"/>
          <p:cNvSpPr/>
          <p:nvPr/>
        </p:nvSpPr>
        <p:spPr>
          <a:xfrm>
            <a:off x="3702960" y="32241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프로젝트의 진행 기간을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48" name="CustomShape 18"/>
          <p:cNvSpPr/>
          <p:nvPr/>
        </p:nvSpPr>
        <p:spPr>
          <a:xfrm>
            <a:off x="3702960" y="3573000"/>
            <a:ext cx="1240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9" name="CustomShape 19"/>
          <p:cNvSpPr/>
          <p:nvPr/>
        </p:nvSpPr>
        <p:spPr>
          <a:xfrm>
            <a:off x="5037480" y="3593160"/>
            <a:ext cx="87516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일 남음</a:t>
            </a:r>
            <a:endParaRPr lang="en-US" sz="1200" b="0" strike="noStrike" spc="-1">
              <a:latin typeface="Noto Sans CJK JP"/>
            </a:endParaRPr>
          </a:p>
        </p:txBody>
      </p:sp>
      <p:pic>
        <p:nvPicPr>
          <p:cNvPr id="850" name="Picture 2"/>
          <p:cNvPicPr/>
          <p:nvPr/>
        </p:nvPicPr>
        <p:blipFill>
          <a:blip r:embed="rId2"/>
          <a:stretch/>
        </p:blipFill>
        <p:spPr>
          <a:xfrm>
            <a:off x="5919480" y="3571200"/>
            <a:ext cx="1769400" cy="361080"/>
          </a:xfrm>
          <a:prstGeom prst="rect">
            <a:avLst/>
          </a:prstGeom>
          <a:ln>
            <a:noFill/>
          </a:ln>
        </p:spPr>
      </p:pic>
      <p:sp>
        <p:nvSpPr>
          <p:cNvPr id="851" name="CustomShape 20"/>
          <p:cNvSpPr/>
          <p:nvPr/>
        </p:nvSpPr>
        <p:spPr>
          <a:xfrm>
            <a:off x="3702960" y="404100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대표 이미지를 등록해주세요.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52" name="CustomShape 21"/>
          <p:cNvSpPr/>
          <p:nvPr/>
        </p:nvSpPr>
        <p:spPr>
          <a:xfrm>
            <a:off x="3702960" y="4365000"/>
            <a:ext cx="3278520" cy="791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CustomShape 22"/>
          <p:cNvSpPr/>
          <p:nvPr/>
        </p:nvSpPr>
        <p:spPr>
          <a:xfrm>
            <a:off x="3702960" y="53013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키워드를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54" name="CustomShape 23"/>
          <p:cNvSpPr/>
          <p:nvPr/>
        </p:nvSpPr>
        <p:spPr>
          <a:xfrm>
            <a:off x="3702960" y="5661360"/>
            <a:ext cx="354420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키워드 입력 후 엔터를 눌러주세요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55" name="CustomShape 24"/>
          <p:cNvSpPr/>
          <p:nvPr/>
        </p:nvSpPr>
        <p:spPr>
          <a:xfrm>
            <a:off x="4855320" y="6172560"/>
            <a:ext cx="97416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다음단계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56" name="CustomShape 25"/>
          <p:cNvSpPr/>
          <p:nvPr/>
        </p:nvSpPr>
        <p:spPr>
          <a:xfrm>
            <a:off x="349560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57" name="CustomShape 26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Picture 2"/>
          <p:cNvPicPr/>
          <p:nvPr/>
        </p:nvPicPr>
        <p:blipFill>
          <a:blip r:embed="rId2"/>
          <a:stretch/>
        </p:blipFill>
        <p:spPr>
          <a:xfrm>
            <a:off x="384480" y="290880"/>
            <a:ext cx="11243880" cy="625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Picture 3"/>
          <p:cNvPicPr/>
          <p:nvPr/>
        </p:nvPicPr>
        <p:blipFill>
          <a:blip r:embed="rId2"/>
          <a:stretch/>
        </p:blipFill>
        <p:spPr>
          <a:xfrm>
            <a:off x="307440" y="2048400"/>
            <a:ext cx="10512000" cy="690840"/>
          </a:xfrm>
          <a:prstGeom prst="rect">
            <a:avLst/>
          </a:prstGeom>
          <a:ln>
            <a:noFill/>
          </a:ln>
        </p:spPr>
      </p:pic>
      <p:sp>
        <p:nvSpPr>
          <p:cNvPr id="860" name="CustomShape 1"/>
          <p:cNvSpPr/>
          <p:nvPr/>
        </p:nvSpPr>
        <p:spPr>
          <a:xfrm>
            <a:off x="7594560" y="1932480"/>
            <a:ext cx="1955160" cy="100044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61" name="Picture 4"/>
          <p:cNvPicPr/>
          <p:nvPr/>
        </p:nvPicPr>
        <p:blipFill>
          <a:blip r:embed="rId3"/>
          <a:stretch/>
        </p:blipFill>
        <p:spPr>
          <a:xfrm>
            <a:off x="307440" y="279360"/>
            <a:ext cx="10372320" cy="1652400"/>
          </a:xfrm>
          <a:prstGeom prst="rect">
            <a:avLst/>
          </a:prstGeom>
          <a:ln>
            <a:noFill/>
          </a:ln>
        </p:spPr>
      </p:pic>
      <p:sp>
        <p:nvSpPr>
          <p:cNvPr id="862" name="CustomShape 2"/>
          <p:cNvSpPr/>
          <p:nvPr/>
        </p:nvSpPr>
        <p:spPr>
          <a:xfrm>
            <a:off x="307440" y="3301920"/>
            <a:ext cx="81244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문자열의 내부 함수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String.length =&gt; 문자열의 길이 반환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Picture 3"/>
          <p:cNvPicPr/>
          <p:nvPr/>
        </p:nvPicPr>
        <p:blipFill>
          <a:blip r:embed="rId2"/>
          <a:stretch/>
        </p:blipFill>
        <p:spPr>
          <a:xfrm>
            <a:off x="784080" y="222120"/>
            <a:ext cx="7178040" cy="2019240"/>
          </a:xfrm>
          <a:prstGeom prst="rect">
            <a:avLst/>
          </a:prstGeom>
          <a:ln>
            <a:noFill/>
          </a:ln>
        </p:spPr>
      </p:pic>
      <p:pic>
        <p:nvPicPr>
          <p:cNvPr id="864" name="Picture 4"/>
          <p:cNvPicPr/>
          <p:nvPr/>
        </p:nvPicPr>
        <p:blipFill>
          <a:blip r:embed="rId3"/>
          <a:stretch/>
        </p:blipFill>
        <p:spPr>
          <a:xfrm>
            <a:off x="784080" y="2463840"/>
            <a:ext cx="7471800" cy="1370880"/>
          </a:xfrm>
          <a:prstGeom prst="rect">
            <a:avLst/>
          </a:prstGeom>
          <a:ln>
            <a:noFill/>
          </a:ln>
        </p:spPr>
      </p:pic>
      <p:pic>
        <p:nvPicPr>
          <p:cNvPr id="865" name="Picture 5"/>
          <p:cNvPicPr/>
          <p:nvPr/>
        </p:nvPicPr>
        <p:blipFill>
          <a:blip r:embed="rId4"/>
          <a:stretch/>
        </p:blipFill>
        <p:spPr>
          <a:xfrm>
            <a:off x="692280" y="4121280"/>
            <a:ext cx="8071560" cy="1720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Picture 3"/>
          <p:cNvPicPr/>
          <p:nvPr/>
        </p:nvPicPr>
        <p:blipFill>
          <a:blip r:embed="rId2"/>
          <a:stretch/>
        </p:blipFill>
        <p:spPr>
          <a:xfrm>
            <a:off x="784080" y="222120"/>
            <a:ext cx="7178040" cy="2019240"/>
          </a:xfrm>
          <a:prstGeom prst="rect">
            <a:avLst/>
          </a:prstGeom>
          <a:ln>
            <a:noFill/>
          </a:ln>
        </p:spPr>
      </p:pic>
      <p:sp>
        <p:nvSpPr>
          <p:cNvPr id="867" name="CustomShape 1"/>
          <p:cNvSpPr/>
          <p:nvPr/>
        </p:nvSpPr>
        <p:spPr>
          <a:xfrm>
            <a:off x="939960" y="2717640"/>
            <a:ext cx="758124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Number(문자열) =&gt; NaN</a:t>
            </a:r>
            <a:endParaRPr lang="en-US" sz="24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Number.isNaN( NaN ) =&gt; true</a:t>
            </a:r>
            <a:endParaRPr lang="en-US" sz="24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Picture 4"/>
          <p:cNvPicPr/>
          <p:nvPr/>
        </p:nvPicPr>
        <p:blipFill>
          <a:blip r:embed="rId2"/>
          <a:stretch/>
        </p:blipFill>
        <p:spPr>
          <a:xfrm>
            <a:off x="784080" y="457200"/>
            <a:ext cx="7471800" cy="1370880"/>
          </a:xfrm>
          <a:prstGeom prst="rect">
            <a:avLst/>
          </a:prstGeom>
          <a:ln>
            <a:noFill/>
          </a:ln>
        </p:spPr>
      </p:pic>
      <p:sp>
        <p:nvSpPr>
          <p:cNvPr id="869" name="CustomShape 1"/>
          <p:cNvSpPr/>
          <p:nvPr/>
        </p:nvSpPr>
        <p:spPr>
          <a:xfrm>
            <a:off x="901800" y="2131200"/>
            <a:ext cx="76701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비교연산자 ‘&gt;’ 사용 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Picture 5"/>
          <p:cNvPicPr/>
          <p:nvPr/>
        </p:nvPicPr>
        <p:blipFill>
          <a:blip r:embed="rId2"/>
          <a:stretch/>
        </p:blipFill>
        <p:spPr>
          <a:xfrm>
            <a:off x="539640" y="425520"/>
            <a:ext cx="8071560" cy="1720080"/>
          </a:xfrm>
          <a:prstGeom prst="rect">
            <a:avLst/>
          </a:prstGeom>
          <a:ln>
            <a:noFill/>
          </a:ln>
        </p:spPr>
      </p:pic>
      <p:pic>
        <p:nvPicPr>
          <p:cNvPr id="871" name="Picture 2"/>
          <p:cNvPicPr/>
          <p:nvPr/>
        </p:nvPicPr>
        <p:blipFill>
          <a:blip r:embed="rId3"/>
          <a:stretch/>
        </p:blipFill>
        <p:spPr>
          <a:xfrm>
            <a:off x="436680" y="2635200"/>
            <a:ext cx="9354240" cy="1389960"/>
          </a:xfrm>
          <a:prstGeom prst="rect">
            <a:avLst/>
          </a:prstGeom>
          <a:ln>
            <a:noFill/>
          </a:ln>
        </p:spPr>
      </p:pic>
      <p:sp>
        <p:nvSpPr>
          <p:cNvPr id="872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3" name="CustomShape 2"/>
          <p:cNvSpPr/>
          <p:nvPr/>
        </p:nvSpPr>
        <p:spPr>
          <a:xfrm>
            <a:off x="800280" y="4419720"/>
            <a:ext cx="59428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정규표현식 사용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Picture 2"/>
          <p:cNvPicPr/>
          <p:nvPr/>
        </p:nvPicPr>
        <p:blipFill>
          <a:blip r:embed="rId2"/>
          <a:stretch/>
        </p:blipFill>
        <p:spPr>
          <a:xfrm>
            <a:off x="284040" y="412920"/>
            <a:ext cx="10721520" cy="1593000"/>
          </a:xfrm>
          <a:prstGeom prst="rect">
            <a:avLst/>
          </a:prstGeom>
          <a:ln>
            <a:noFill/>
          </a:ln>
        </p:spPr>
      </p:pic>
      <p:sp>
        <p:nvSpPr>
          <p:cNvPr id="875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6" name="CustomShape 2"/>
          <p:cNvSpPr/>
          <p:nvPr/>
        </p:nvSpPr>
        <p:spPr>
          <a:xfrm>
            <a:off x="685800" y="2664360"/>
            <a:ext cx="1367640" cy="313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/\B/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g:전역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g:전역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없을 때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</p:txBody>
      </p:sp>
      <p:pic>
        <p:nvPicPr>
          <p:cNvPr id="877" name="Picture 2"/>
          <p:cNvPicPr/>
          <p:nvPr/>
        </p:nvPicPr>
        <p:blipFill>
          <a:blip r:embed="rId3"/>
          <a:stretch/>
        </p:blipFill>
        <p:spPr>
          <a:xfrm>
            <a:off x="1889280" y="2280240"/>
            <a:ext cx="8407800" cy="1276200"/>
          </a:xfrm>
          <a:prstGeom prst="rect">
            <a:avLst/>
          </a:prstGeom>
          <a:ln>
            <a:noFill/>
          </a:ln>
        </p:spPr>
      </p:pic>
      <p:pic>
        <p:nvPicPr>
          <p:cNvPr id="878" name="Picture 2"/>
          <p:cNvPicPr/>
          <p:nvPr/>
        </p:nvPicPr>
        <p:blipFill>
          <a:blip r:embed="rId4"/>
          <a:stretch/>
        </p:blipFill>
        <p:spPr>
          <a:xfrm>
            <a:off x="2054160" y="4711680"/>
            <a:ext cx="8536680" cy="1281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0" name="CustomShape 2"/>
          <p:cNvSpPr/>
          <p:nvPr/>
        </p:nvSpPr>
        <p:spPr>
          <a:xfrm>
            <a:off x="685800" y="2664360"/>
            <a:ext cx="5871600" cy="22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\d =&gt;숫자를 나타냄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{ } 반복횟수를 나타냄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\d{3} 숫자가 3번 반복되는 것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A(?=B) 뒤에 B가 오는 A를 뜻함.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\B(?=\d{3}) 문자간격 뒤에 숫자가 3개 오는 것을 나타냄.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</p:txBody>
      </p:sp>
      <p:pic>
        <p:nvPicPr>
          <p:cNvPr id="881" name="Picture 2"/>
          <p:cNvPicPr/>
          <p:nvPr/>
        </p:nvPicPr>
        <p:blipFill>
          <a:blip r:embed="rId2"/>
          <a:stretch/>
        </p:blipFill>
        <p:spPr>
          <a:xfrm>
            <a:off x="530280" y="267480"/>
            <a:ext cx="10594080" cy="183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83" name="Picture 2"/>
          <p:cNvPicPr/>
          <p:nvPr/>
        </p:nvPicPr>
        <p:blipFill>
          <a:blip r:embed="rId2"/>
          <a:stretch/>
        </p:blipFill>
        <p:spPr>
          <a:xfrm>
            <a:off x="685800" y="204120"/>
            <a:ext cx="10273680" cy="1836000"/>
          </a:xfrm>
          <a:prstGeom prst="rect">
            <a:avLst/>
          </a:prstGeom>
          <a:ln>
            <a:noFill/>
          </a:ln>
        </p:spPr>
      </p:pic>
      <p:sp>
        <p:nvSpPr>
          <p:cNvPr id="884" name="CustomShape 2"/>
          <p:cNvSpPr/>
          <p:nvPr/>
        </p:nvSpPr>
        <p:spPr>
          <a:xfrm>
            <a:off x="3657600" y="1244520"/>
            <a:ext cx="456480" cy="532800"/>
          </a:xfrm>
          <a:prstGeom prst="rect">
            <a:avLst/>
          </a:prstGeom>
          <a:noFill/>
          <a:ln w="31680"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5" name="CustomShape 3"/>
          <p:cNvSpPr/>
          <p:nvPr/>
        </p:nvSpPr>
        <p:spPr>
          <a:xfrm>
            <a:off x="5549760" y="1244520"/>
            <a:ext cx="456480" cy="532800"/>
          </a:xfrm>
          <a:prstGeom prst="rect">
            <a:avLst/>
          </a:prstGeom>
          <a:noFill/>
          <a:ln w="31680"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6" name="CustomShape 4"/>
          <p:cNvSpPr/>
          <p:nvPr/>
        </p:nvSpPr>
        <p:spPr>
          <a:xfrm>
            <a:off x="1765440" y="1244520"/>
            <a:ext cx="456480" cy="532800"/>
          </a:xfrm>
          <a:prstGeom prst="rect">
            <a:avLst/>
          </a:prstGeom>
          <a:noFill/>
          <a:ln w="31680"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838080" y="50760"/>
            <a:ext cx="10514880" cy="75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66" name="Picture 2"/>
          <p:cNvPicPr/>
          <p:nvPr/>
        </p:nvPicPr>
        <p:blipFill>
          <a:blip r:embed="rId3"/>
          <a:stretch/>
        </p:blipFill>
        <p:spPr>
          <a:xfrm>
            <a:off x="358920" y="1244520"/>
            <a:ext cx="11473200" cy="475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88" name="Picture 2"/>
          <p:cNvPicPr/>
          <p:nvPr/>
        </p:nvPicPr>
        <p:blipFill>
          <a:blip r:embed="rId2"/>
          <a:stretch/>
        </p:blipFill>
        <p:spPr>
          <a:xfrm>
            <a:off x="314280" y="554040"/>
            <a:ext cx="11054520" cy="1071000"/>
          </a:xfrm>
          <a:prstGeom prst="rect">
            <a:avLst/>
          </a:prstGeom>
          <a:ln>
            <a:noFill/>
          </a:ln>
        </p:spPr>
      </p:pic>
      <p:sp>
        <p:nvSpPr>
          <p:cNvPr id="889" name="CustomShape 2"/>
          <p:cNvSpPr/>
          <p:nvPr/>
        </p:nvSpPr>
        <p:spPr>
          <a:xfrm>
            <a:off x="635040" y="1866960"/>
            <a:ext cx="764460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+ : 앞의 표현식 1회이상 반복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A(?!B) : 뒤에 B가 나오지 않는 A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(\d{3})+(?!\d) : 숫자 3xN회반복하고 뒤에 숫자가 나오지 않는 것.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890" name="Picture 3"/>
          <p:cNvPicPr/>
          <p:nvPr/>
        </p:nvPicPr>
        <p:blipFill>
          <a:blip r:embed="rId3"/>
          <a:stretch/>
        </p:blipFill>
        <p:spPr>
          <a:xfrm>
            <a:off x="805680" y="3509640"/>
            <a:ext cx="10420200" cy="2837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Picture 2"/>
          <p:cNvPicPr/>
          <p:nvPr/>
        </p:nvPicPr>
        <p:blipFill>
          <a:blip r:embed="rId2"/>
          <a:stretch/>
        </p:blipFill>
        <p:spPr>
          <a:xfrm>
            <a:off x="241200" y="347760"/>
            <a:ext cx="6617160" cy="3055320"/>
          </a:xfrm>
          <a:prstGeom prst="rect">
            <a:avLst/>
          </a:prstGeom>
          <a:ln>
            <a:noFill/>
          </a:ln>
        </p:spPr>
      </p:pic>
      <p:pic>
        <p:nvPicPr>
          <p:cNvPr id="892" name="Picture 3"/>
          <p:cNvPicPr/>
          <p:nvPr/>
        </p:nvPicPr>
        <p:blipFill>
          <a:blip r:embed="rId3"/>
          <a:stretch/>
        </p:blipFill>
        <p:spPr>
          <a:xfrm>
            <a:off x="419040" y="3868560"/>
            <a:ext cx="11390760" cy="778680"/>
          </a:xfrm>
          <a:prstGeom prst="rect">
            <a:avLst/>
          </a:prstGeom>
          <a:ln>
            <a:noFill/>
          </a:ln>
        </p:spPr>
      </p:pic>
      <p:sp>
        <p:nvSpPr>
          <p:cNvPr id="893" name="CustomShape 1"/>
          <p:cNvSpPr/>
          <p:nvPr/>
        </p:nvSpPr>
        <p:spPr>
          <a:xfrm>
            <a:off x="558720" y="5054760"/>
            <a:ext cx="7441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Date끼리의 차이는 단위가 (ms)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CustomShape 1"/>
          <p:cNvSpPr/>
          <p:nvPr/>
        </p:nvSpPr>
        <p:spPr>
          <a:xfrm>
            <a:off x="558720" y="3581280"/>
            <a:ext cx="984168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Drag-Drop으로 파일 입력 가능, 클릭으로 파일 입력 가능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파일 삭제 가능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895" name="Picture 2"/>
          <p:cNvPicPr/>
          <p:nvPr/>
        </p:nvPicPr>
        <p:blipFill>
          <a:blip r:embed="rId2"/>
          <a:stretch/>
        </p:blipFill>
        <p:spPr>
          <a:xfrm>
            <a:off x="558720" y="504720"/>
            <a:ext cx="5133240" cy="2466360"/>
          </a:xfrm>
          <a:prstGeom prst="rect">
            <a:avLst/>
          </a:prstGeom>
          <a:ln>
            <a:noFill/>
          </a:ln>
        </p:spPr>
      </p:pic>
      <p:pic>
        <p:nvPicPr>
          <p:cNvPr id="896" name="Picture 3"/>
          <p:cNvPicPr/>
          <p:nvPr/>
        </p:nvPicPr>
        <p:blipFill>
          <a:blip r:embed="rId3"/>
          <a:stretch/>
        </p:blipFill>
        <p:spPr>
          <a:xfrm>
            <a:off x="5865840" y="504720"/>
            <a:ext cx="5744520" cy="2466360"/>
          </a:xfrm>
          <a:prstGeom prst="rect">
            <a:avLst/>
          </a:prstGeom>
          <a:ln>
            <a:noFill/>
          </a:ln>
        </p:spPr>
      </p:pic>
      <p:pic>
        <p:nvPicPr>
          <p:cNvPr id="897" name="Picture 4"/>
          <p:cNvPicPr/>
          <p:nvPr/>
        </p:nvPicPr>
        <p:blipFill>
          <a:blip r:embed="rId4"/>
          <a:stretch/>
        </p:blipFill>
        <p:spPr>
          <a:xfrm>
            <a:off x="558720" y="4743360"/>
            <a:ext cx="6885000" cy="80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CustomShape 1"/>
          <p:cNvSpPr/>
          <p:nvPr/>
        </p:nvSpPr>
        <p:spPr>
          <a:xfrm>
            <a:off x="648000" y="3600000"/>
            <a:ext cx="984168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div안에 input[type=text]를 넣고 키워드 추가될 때마다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span태그를 생성하여 div태그 안에 추가.. 키워드는 배열로 관리..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Noto Sans CJK JP"/>
            </a:endParaRPr>
          </a:p>
        </p:txBody>
      </p:sp>
      <p:pic>
        <p:nvPicPr>
          <p:cNvPr id="899" name="Picture 3"/>
          <p:cNvPicPr/>
          <p:nvPr/>
        </p:nvPicPr>
        <p:blipFill>
          <a:blip r:embed="rId2"/>
          <a:stretch/>
        </p:blipFill>
        <p:spPr>
          <a:xfrm>
            <a:off x="558720" y="2057400"/>
            <a:ext cx="10565640" cy="1247040"/>
          </a:xfrm>
          <a:prstGeom prst="rect">
            <a:avLst/>
          </a:prstGeom>
          <a:ln>
            <a:noFill/>
          </a:ln>
        </p:spPr>
      </p:pic>
      <p:pic>
        <p:nvPicPr>
          <p:cNvPr id="900" name="그림 899"/>
          <p:cNvPicPr/>
          <p:nvPr/>
        </p:nvPicPr>
        <p:blipFill>
          <a:blip r:embed="rId3"/>
          <a:stretch/>
        </p:blipFill>
        <p:spPr>
          <a:xfrm rot="5400">
            <a:off x="717840" y="222120"/>
            <a:ext cx="8567640" cy="1910160"/>
          </a:xfrm>
          <a:prstGeom prst="rect">
            <a:avLst/>
          </a:prstGeom>
          <a:ln>
            <a:noFill/>
          </a:ln>
        </p:spPr>
      </p:pic>
      <p:pic>
        <p:nvPicPr>
          <p:cNvPr id="901" name="그림 900"/>
          <p:cNvPicPr/>
          <p:nvPr/>
        </p:nvPicPr>
        <p:blipFill>
          <a:blip r:embed="rId4"/>
          <a:stretch/>
        </p:blipFill>
        <p:spPr>
          <a:xfrm>
            <a:off x="977040" y="4464000"/>
            <a:ext cx="7241760" cy="122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2" name="Table 1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03" name="Table 2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04" name="Table 3"/>
          <p:cNvGraphicFramePr/>
          <p:nvPr/>
        </p:nvGraphicFramePr>
        <p:xfrm>
          <a:off x="8843400" y="836640"/>
          <a:ext cx="2952000" cy="20149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(프로젝트 소개 영상,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이미지,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프로젝트의 스토리)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05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6" name="CustomShape 5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907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908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909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3. 리워드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910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911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2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913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14" name="Group 13"/>
          <p:cNvGrpSpPr/>
          <p:nvPr/>
        </p:nvGrpSpPr>
        <p:grpSpPr>
          <a:xfrm>
            <a:off x="3495600" y="1520640"/>
            <a:ext cx="4372200" cy="4499640"/>
            <a:chOff x="3495600" y="1520640"/>
            <a:chExt cx="4372200" cy="4499640"/>
          </a:xfrm>
        </p:grpSpPr>
        <p:sp>
          <p:nvSpPr>
            <p:cNvPr id="915" name="CustomShape 14"/>
            <p:cNvSpPr/>
            <p:nvPr/>
          </p:nvSpPr>
          <p:spPr>
            <a:xfrm>
              <a:off x="3614400" y="1704960"/>
              <a:ext cx="416484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소개 영상과 이미지를 등록해주세요</a:t>
              </a:r>
              <a:endParaRPr lang="en-US" sz="12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영상과 이미지를 함께 등록할 경우, 영상이 먼저 보여집니다.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916" name="CustomShape 15"/>
            <p:cNvSpPr/>
            <p:nvPr/>
          </p:nvSpPr>
          <p:spPr>
            <a:xfrm>
              <a:off x="3702960" y="219924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동영상 주소를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917" name="CustomShape 16"/>
            <p:cNvSpPr/>
            <p:nvPr/>
          </p:nvSpPr>
          <p:spPr>
            <a:xfrm>
              <a:off x="3704040" y="2482200"/>
              <a:ext cx="2923200" cy="3168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YouTube주소를 입력해주세요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918" name="CustomShape 17"/>
            <p:cNvSpPr/>
            <p:nvPr/>
          </p:nvSpPr>
          <p:spPr>
            <a:xfrm>
              <a:off x="3702960" y="292500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이미지를 등록해주세요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919" name="CustomShape 18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920" name="Picture 2"/>
            <p:cNvPicPr/>
            <p:nvPr/>
          </p:nvPicPr>
          <p:blipFill>
            <a:blip r:embed="rId2"/>
            <a:stretch/>
          </p:blipFill>
          <p:spPr>
            <a:xfrm>
              <a:off x="6710760" y="2473200"/>
              <a:ext cx="325800" cy="300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921" name="CustomShape 19"/>
            <p:cNvSpPr/>
            <p:nvPr/>
          </p:nvSpPr>
          <p:spPr>
            <a:xfrm>
              <a:off x="3704040" y="32850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2" name="CustomShape 20"/>
            <p:cNvSpPr/>
            <p:nvPr/>
          </p:nvSpPr>
          <p:spPr>
            <a:xfrm>
              <a:off x="5447520" y="32850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23" name="Picture 3"/>
            <p:cNvPicPr/>
            <p:nvPr/>
          </p:nvPicPr>
          <p:blipFill>
            <a:blip r:embed="rId3"/>
            <a:stretch/>
          </p:blipFill>
          <p:spPr>
            <a:xfrm>
              <a:off x="3926520" y="3453120"/>
              <a:ext cx="1015920" cy="599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24" name="Picture 4"/>
            <p:cNvPicPr/>
            <p:nvPr/>
          </p:nvPicPr>
          <p:blipFill>
            <a:blip r:embed="rId4"/>
            <a:stretch/>
          </p:blipFill>
          <p:spPr>
            <a:xfrm>
              <a:off x="5774760" y="3514320"/>
              <a:ext cx="667440" cy="4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25" name="CustomShape 21"/>
            <p:cNvSpPr/>
            <p:nvPr/>
          </p:nvSpPr>
          <p:spPr>
            <a:xfrm>
              <a:off x="3702960" y="4653000"/>
              <a:ext cx="3333600" cy="136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6" name="CustomShape 22"/>
            <p:cNvSpPr/>
            <p:nvPr/>
          </p:nvSpPr>
          <p:spPr>
            <a:xfrm>
              <a:off x="3702960" y="430416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스토리를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927" name="Picture 5"/>
            <p:cNvPicPr/>
            <p:nvPr/>
          </p:nvPicPr>
          <p:blipFill>
            <a:blip r:embed="rId5"/>
            <a:stretch/>
          </p:blipFill>
          <p:spPr>
            <a:xfrm>
              <a:off x="3702960" y="4653000"/>
              <a:ext cx="3333600" cy="323280"/>
            </a:xfrm>
            <a:prstGeom prst="rect">
              <a:avLst/>
            </a:prstGeom>
            <a:ln>
              <a:noFill/>
            </a:ln>
          </p:spPr>
        </p:pic>
      </p:grpSp>
      <p:graphicFrame>
        <p:nvGraphicFramePr>
          <p:cNvPr id="928" name="Table 23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Picture 2"/>
          <p:cNvPicPr/>
          <p:nvPr/>
        </p:nvPicPr>
        <p:blipFill>
          <a:blip r:embed="rId2"/>
          <a:stretch/>
        </p:blipFill>
        <p:spPr>
          <a:xfrm>
            <a:off x="104760" y="162360"/>
            <a:ext cx="11750760" cy="652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9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유서희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User_메인 화면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User_실시간 채팅 상담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Admin_메인화면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Admin_실시간 채팅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Admin_메인 화면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" name="Table 1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admin_w_sh_login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로그인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4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5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6" name="Table 4"/>
          <p:cNvGraphicFramePr/>
          <p:nvPr/>
        </p:nvGraphicFramePr>
        <p:xfrm>
          <a:off x="8509680" y="1289880"/>
          <a:ext cx="3531600" cy="17712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70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배경 이미지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배경 이미지 삽입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1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로그인 버튼</a:t>
                      </a:r>
                      <a:endParaRPr lang="en-US" sz="16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클릭시 메인페이지로 이동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37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tx2">
              <a:lumMod val="75000"/>
            </a:schemeClr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8" name="CustomShape 6"/>
          <p:cNvSpPr/>
          <p:nvPr/>
        </p:nvSpPr>
        <p:spPr>
          <a:xfrm>
            <a:off x="2971800" y="3777480"/>
            <a:ext cx="2361600" cy="3992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767171"/>
                </a:solidFill>
                <a:latin typeface="맑은 고딕"/>
                <a:ea typeface="DejaVu Sans"/>
              </a:rPr>
              <a:t>비밀번호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939" name="CustomShape 7"/>
          <p:cNvSpPr/>
          <p:nvPr/>
        </p:nvSpPr>
        <p:spPr>
          <a:xfrm>
            <a:off x="2971800" y="3181320"/>
            <a:ext cx="2361600" cy="3992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767171"/>
                </a:solidFill>
                <a:latin typeface="맑은 고딕"/>
                <a:ea typeface="DejaVu Sans"/>
              </a:rPr>
              <a:t>아이디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940" name="CustomShape 8"/>
          <p:cNvSpPr/>
          <p:nvPr/>
        </p:nvSpPr>
        <p:spPr>
          <a:xfrm>
            <a:off x="2971800" y="4335840"/>
            <a:ext cx="2361600" cy="399240"/>
          </a:xfrm>
          <a:prstGeom prst="rect">
            <a:avLst/>
          </a:prstGeom>
          <a:solidFill>
            <a:srgbClr val="DC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로그인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941" name="CustomShape 9"/>
          <p:cNvSpPr/>
          <p:nvPr/>
        </p:nvSpPr>
        <p:spPr>
          <a:xfrm>
            <a:off x="2781360" y="2570040"/>
            <a:ext cx="2361600" cy="399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로그인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942" name="CustomShape 10"/>
          <p:cNvSpPr/>
          <p:nvPr/>
        </p:nvSpPr>
        <p:spPr>
          <a:xfrm>
            <a:off x="1132920" y="19573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943" name="CustomShape 11"/>
          <p:cNvSpPr/>
          <p:nvPr/>
        </p:nvSpPr>
        <p:spPr>
          <a:xfrm>
            <a:off x="2478600" y="43736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그림 1"/>
          <p:cNvPicPr/>
          <p:nvPr/>
        </p:nvPicPr>
        <p:blipFill>
          <a:blip r:embed="rId2"/>
          <a:stretch/>
        </p:blipFill>
        <p:spPr>
          <a:xfrm>
            <a:off x="1126440" y="609480"/>
            <a:ext cx="10057680" cy="566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roup 1"/>
          <p:cNvGrpSpPr/>
          <p:nvPr/>
        </p:nvGrpSpPr>
        <p:grpSpPr>
          <a:xfrm>
            <a:off x="8256240" y="914400"/>
            <a:ext cx="2932920" cy="4141440"/>
            <a:chOff x="8256240" y="914400"/>
            <a:chExt cx="2932920" cy="4141440"/>
          </a:xfrm>
        </p:grpSpPr>
        <p:pic>
          <p:nvPicPr>
            <p:cNvPr id="946" name="그림 6"/>
            <p:cNvPicPr/>
            <p:nvPr/>
          </p:nvPicPr>
          <p:blipFill>
            <a:blip r:embed="rId2"/>
            <a:stretch/>
          </p:blipFill>
          <p:spPr>
            <a:xfrm>
              <a:off x="8256240" y="3589560"/>
              <a:ext cx="2152080" cy="1466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47" name="그림 8"/>
            <p:cNvPicPr/>
            <p:nvPr/>
          </p:nvPicPr>
          <p:blipFill>
            <a:blip r:embed="rId3"/>
            <a:stretch/>
          </p:blipFill>
          <p:spPr>
            <a:xfrm>
              <a:off x="8256240" y="914400"/>
              <a:ext cx="2932920" cy="2466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48" name="Group 2"/>
          <p:cNvGrpSpPr/>
          <p:nvPr/>
        </p:nvGrpSpPr>
        <p:grpSpPr>
          <a:xfrm>
            <a:off x="427680" y="-128520"/>
            <a:ext cx="6473520" cy="6802920"/>
            <a:chOff x="427680" y="-128520"/>
            <a:chExt cx="6473520" cy="6802920"/>
          </a:xfrm>
        </p:grpSpPr>
        <p:grpSp>
          <p:nvGrpSpPr>
            <p:cNvPr id="949" name="Group 3"/>
            <p:cNvGrpSpPr/>
            <p:nvPr/>
          </p:nvGrpSpPr>
          <p:grpSpPr>
            <a:xfrm>
              <a:off x="427680" y="-128520"/>
              <a:ext cx="6473520" cy="3710160"/>
              <a:chOff x="427680" y="-128520"/>
              <a:chExt cx="6473520" cy="3710160"/>
            </a:xfrm>
          </p:grpSpPr>
          <p:pic>
            <p:nvPicPr>
              <p:cNvPr id="950" name="그림 11"/>
              <p:cNvPicPr/>
              <p:nvPr/>
            </p:nvPicPr>
            <p:blipFill>
              <a:blip r:embed="rId4"/>
              <a:stretch/>
            </p:blipFill>
            <p:spPr>
              <a:xfrm>
                <a:off x="900000" y="52200"/>
                <a:ext cx="5415480" cy="32860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51" name="CustomShape 4"/>
              <p:cNvSpPr/>
              <p:nvPr/>
            </p:nvSpPr>
            <p:spPr>
              <a:xfrm>
                <a:off x="541080" y="-128520"/>
                <a:ext cx="6360120" cy="806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2" name="CustomShape 5"/>
              <p:cNvSpPr/>
              <p:nvPr/>
            </p:nvSpPr>
            <p:spPr>
              <a:xfrm>
                <a:off x="427680" y="2774880"/>
                <a:ext cx="6360120" cy="806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953" name="Group 6"/>
            <p:cNvGrpSpPr/>
            <p:nvPr/>
          </p:nvGrpSpPr>
          <p:grpSpPr>
            <a:xfrm>
              <a:off x="2368080" y="2774880"/>
              <a:ext cx="3733920" cy="3899520"/>
              <a:chOff x="2368080" y="2774880"/>
              <a:chExt cx="3733920" cy="3899520"/>
            </a:xfrm>
          </p:grpSpPr>
          <p:pic>
            <p:nvPicPr>
              <p:cNvPr id="954" name="그림 3"/>
              <p:cNvPicPr/>
              <p:nvPr/>
            </p:nvPicPr>
            <p:blipFill>
              <a:blip r:embed="rId5"/>
              <a:stretch/>
            </p:blipFill>
            <p:spPr>
              <a:xfrm>
                <a:off x="2406600" y="5189040"/>
                <a:ext cx="3695400" cy="14853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55" name="그림 5"/>
              <p:cNvPicPr/>
              <p:nvPr/>
            </p:nvPicPr>
            <p:blipFill>
              <a:blip r:embed="rId6"/>
              <a:stretch/>
            </p:blipFill>
            <p:spPr>
              <a:xfrm>
                <a:off x="2368080" y="2774880"/>
                <a:ext cx="2790360" cy="219996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956" name="CustomShape 7"/>
          <p:cNvSpPr/>
          <p:nvPr/>
        </p:nvSpPr>
        <p:spPr>
          <a:xfrm>
            <a:off x="123480" y="161640"/>
            <a:ext cx="3483720" cy="47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transform 속성 : translate, scale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69" name="Picture 2"/>
          <p:cNvPicPr/>
          <p:nvPr/>
        </p:nvPicPr>
        <p:blipFill>
          <a:blip r:embed="rId3"/>
          <a:stretch/>
        </p:blipFill>
        <p:spPr>
          <a:xfrm>
            <a:off x="33480" y="1095480"/>
            <a:ext cx="11810880" cy="466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58" name="CustomShape 1"/>
          <p:cNvSpPr/>
          <p:nvPr/>
        </p:nvSpPr>
        <p:spPr>
          <a:xfrm>
            <a:off x="1027800" y="2763000"/>
            <a:ext cx="49852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THANK</a:t>
            </a:r>
            <a:r>
              <a:t/>
            </a:r>
            <a:br/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YOU!</a:t>
            </a:r>
            <a:endParaRPr lang="en-US" sz="10000" b="0" strike="noStrike" spc="-1">
              <a:latin typeface="Noto Sans CJK JP"/>
            </a:endParaRPr>
          </a:p>
        </p:txBody>
      </p:sp>
      <p:pic>
        <p:nvPicPr>
          <p:cNvPr id="959" name="Picture 2"/>
          <p:cNvPicPr/>
          <p:nvPr/>
        </p:nvPicPr>
        <p:blipFill>
          <a:blip r:embed="rId3"/>
          <a:stretch/>
        </p:blipFill>
        <p:spPr>
          <a:xfrm>
            <a:off x="6369840" y="2450160"/>
            <a:ext cx="4379760" cy="3610800"/>
          </a:xfrm>
          <a:prstGeom prst="rect">
            <a:avLst/>
          </a:prstGeom>
          <a:ln>
            <a:noFill/>
          </a:ln>
        </p:spPr>
      </p:pic>
      <p:pic>
        <p:nvPicPr>
          <p:cNvPr id="960" name="그림 6"/>
          <p:cNvPicPr/>
          <p:nvPr/>
        </p:nvPicPr>
        <p:blipFill>
          <a:blip r:embed="rId4"/>
          <a:stretch/>
        </p:blipFill>
        <p:spPr>
          <a:xfrm>
            <a:off x="7717680" y="667080"/>
            <a:ext cx="1684080" cy="16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72" name="Picture 2"/>
          <p:cNvPicPr/>
          <p:nvPr/>
        </p:nvPicPr>
        <p:blipFill>
          <a:blip r:embed="rId3"/>
          <a:stretch/>
        </p:blipFill>
        <p:spPr>
          <a:xfrm>
            <a:off x="47520" y="1171440"/>
            <a:ext cx="12096000" cy="4514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75" name="Picture 2"/>
          <p:cNvPicPr/>
          <p:nvPr/>
        </p:nvPicPr>
        <p:blipFill>
          <a:blip r:embed="rId3"/>
          <a:stretch/>
        </p:blipFill>
        <p:spPr>
          <a:xfrm>
            <a:off x="171720" y="991800"/>
            <a:ext cx="11697480" cy="570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</TotalTime>
  <Words>1671</Words>
  <Application>Microsoft Office PowerPoint</Application>
  <PresentationFormat>와이드스크린</PresentationFormat>
  <Paragraphs>725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70</vt:i4>
      </vt:variant>
    </vt:vector>
  </HeadingPairs>
  <TitlesOfParts>
    <vt:vector size="80" baseType="lpstr">
      <vt:lpstr>DejaVu Sans</vt:lpstr>
      <vt:lpstr>Noto Sans CJK JP</vt:lpstr>
      <vt:lpstr>StarSymbol</vt:lpstr>
      <vt:lpstr>Malgun Gothic</vt:lpstr>
      <vt:lpstr>Malgun Gothic</vt:lpstr>
      <vt:lpstr>Arial</vt:lpstr>
      <vt:lpstr>Symbol</vt:lpstr>
      <vt:lpstr>Wingdings</vt:lpstr>
      <vt:lpstr>Office Theme</vt:lpstr>
      <vt:lpstr>Office Theme</vt:lpstr>
      <vt:lpstr>CROWD FUNDING</vt:lpstr>
      <vt:lpstr>PowerPoint 프레젠테이션</vt:lpstr>
      <vt:lpstr>PowerPoint 프레젠테이션</vt:lpstr>
      <vt:lpstr>1. 주제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EZEN FUN딩</dc:title>
  <dc:subject/>
  <dc:creator>현태찌잉</dc:creator>
  <dc:description/>
  <cp:lastModifiedBy>508-10</cp:lastModifiedBy>
  <cp:revision>59</cp:revision>
  <dcterms:created xsi:type="dcterms:W3CDTF">2020-02-04T14:16:01Z</dcterms:created>
  <dcterms:modified xsi:type="dcterms:W3CDTF">2020-02-14T00:10:48Z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119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196</vt:i4>
  </property>
</Properties>
</file>